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B32C-D55C-48E2-90EA-6E657F2BA6D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CE33-C161-4D75-8C08-8B906048E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AFDD-7229-4BB4-AD56-9E71C8FD6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C4EAA-B332-4BB7-8DB1-72D0A1427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0AEF8-37A9-407D-997E-25318965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3FE7-3BD2-41BD-818C-1D259B49134A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75CA9-86D9-4843-B52C-FEE53A012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CD83A-2868-4856-8715-239A5562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5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8B6F-5F8D-4489-911E-341357EC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B07F2-D025-466D-9824-7714AA260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0D21E-5178-469B-BAEB-1E84B07D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ACCA-3280-4979-8CF9-02C63AE54324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6C382-BE7B-42DE-86E2-0C3C7A5FE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655D3-AC9C-44EE-8005-BC383E65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5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8ED87D-3C4E-4869-B279-1E0710AE4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3A922-F97E-4C00-8841-D927BC0C8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38456-9624-4A29-8FAF-F5A823FE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280-0B61-45F9-914B-8F5CC6F7A84A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8AB0B-AB5E-4099-98EC-E0D61979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80AB-3B72-4523-8DCD-6FC79D1F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6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5BB7-60E7-4798-9417-A9AAA99C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D1F7-8124-4359-8536-D63F972B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06D15-2E49-4C1F-84A9-D691D096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5A7E-341B-4760-A3DB-8244B19BECA7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C0F9-A6F6-490E-B229-8D3F3D7B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58620-03DA-428C-9BD1-B1CEF10C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2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2BF24-F424-4A1D-B349-1350460B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CBD2A-3A86-499D-B42B-FA298DCA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2E219-E12D-4BA4-AC21-FACB2B1A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A0031-70E3-4709-A694-CA6E6BE77BAD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63BF0-08F2-42C6-BDF8-0497A192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52435-1C9F-4BC3-891F-7EA05931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8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63A0-797E-41EE-B189-B3D9CE4D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34801-9D4D-4277-88A4-777E34411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F6AB3-BB73-4796-9133-48B02ECF6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86C9C-49D0-48CB-961D-51FA6921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52E7-742C-41B3-AF09-F70A1830ED3E}" type="datetime1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59AF8-4D26-49D8-9AC0-DECA8565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017E7-7D5E-4C9F-982F-92F526B9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3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444A-B3FD-4141-9CE3-518A347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915B5-24C3-4E5E-98A6-8F27FBBCA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0E054-0921-4268-A463-AAB2F3DED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56C9E-1D83-452F-BBC5-4D6FEA3E9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DF956A-583C-46FB-BEA4-3FE17292F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54C414-510D-4305-81D3-AFEE72B7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3165-80B1-41E1-83AD-914BC367EFAD}" type="datetime1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BDF68C-064B-4F85-BF39-EA29DDE41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0D01E-57B4-4332-9230-D95834FB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3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82CA7-9C59-40F7-9E93-487AF83B0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AED87-48B4-4E43-AA40-1A505C93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CE78-5643-42C4-8FD9-2586AF135F9D}" type="datetime1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A8C8C-14BC-4144-828B-AEE0419C0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DFBA5-2C4F-4FB3-AEF3-39880D65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0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7635A9-83AB-4F22-B4AF-72A1B58B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FBFF-4279-444D-969A-DFC87C7E0765}" type="datetime1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830557-9DF3-4E59-AA85-614261D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2298E-004E-4740-9D62-8813D897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10D74-98B6-4188-B996-F9019737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F97B2-F70D-4922-8749-A72FC88B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6A7B4-F15D-4F54-965C-FEC5E1385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7BAB3-DA5A-40CA-8C1F-C8E44564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F6CB-98D8-4BCD-8C0A-4829937355E9}" type="datetime1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D8761-18F5-4260-ADE9-FFAAC7B0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1E63D-9D8E-4F96-BB9B-271E6A65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8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124FA-A20A-4FA0-A47C-0AB41B67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C6F08-24BB-459D-8586-1D82C8D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3785B-59D3-46E9-96D7-5CA25B974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87BF9-8344-4A88-81D7-AFE72C56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725A-81DC-494B-A2ED-725DCDF8C655}" type="datetime1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E0E46-2D71-4302-AC57-890A414B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2FCCB-57BD-4A09-A153-35408866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869FF-4679-4D60-A038-CAB9D0A3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AC9E9-112D-42EF-8B52-ADECC6CB2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2E2DD-35AB-4899-8F69-BF58B9AD4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B4D08-7732-47AD-B523-A1AF1CDBF0A1}" type="datetime1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0E042-9647-461D-9A01-C7135605E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CC289-21C7-40C6-BDD2-B05AAFCD9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01CC7-4FCD-4CE3-8110-EB6C86CF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8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D1E6-F304-4F18-AF57-1D18C88FCB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Rotaryåret</a:t>
            </a: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2019-20  Moss Rotaryklubb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45A09-20D7-463B-ABC4-A10487FD35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Føringer , målsetninger og aktiviteter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53021-B773-42F6-B928-046A55EB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722" y="5894773"/>
            <a:ext cx="4504677" cy="674703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Moss Rotaryklubb</a:t>
            </a:r>
            <a:r>
              <a:rPr lang="nb-NO" sz="2000" b="1" dirty="0"/>
              <a:t> </a:t>
            </a: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2A6B7-723D-4A51-98E2-8B3B57F35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243" y="5990460"/>
            <a:ext cx="479394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4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D1E6-F304-4F18-AF57-1D18C88FC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6039" y="1122363"/>
            <a:ext cx="9291961" cy="3573924"/>
          </a:xfrm>
        </p:spPr>
        <p:txBody>
          <a:bodyPr anchor="t">
            <a:normAutofit fontScale="90000"/>
          </a:bodyPr>
          <a:lstStyle/>
          <a:p>
            <a:pPr algn="l"/>
            <a:r>
              <a:rPr lang="nb-NO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Føringer  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Rotary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International + D2260 )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Øke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vår innflytelse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Utvide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vår innflytelse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Forbedre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deltakernes ( medlemmenes ) engasjement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45A09-20D7-463B-ABC4-A10487FD3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654574" y="4890267"/>
            <a:ext cx="8492971" cy="45719"/>
          </a:xfrm>
        </p:spPr>
        <p:txBody>
          <a:bodyPr>
            <a:noAutofit/>
          </a:bodyPr>
          <a:lstStyle/>
          <a:p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53021-B773-42F6-B928-046A55EB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722" y="5894773"/>
            <a:ext cx="4504677" cy="674703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Moss Rotaryklubb</a:t>
            </a:r>
            <a:r>
              <a:rPr lang="nb-NO" sz="2000" b="1" dirty="0"/>
              <a:t> </a:t>
            </a: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2A6B7-723D-4A51-98E2-8B3B57F35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243" y="5990460"/>
            <a:ext cx="479394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D1E6-F304-4F18-AF57-1D18C88FC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958" y="1122362"/>
            <a:ext cx="9141041" cy="3769233"/>
          </a:xfrm>
        </p:spPr>
        <p:txBody>
          <a:bodyPr anchor="t">
            <a:normAutofit fontScale="90000"/>
          </a:bodyPr>
          <a:lstStyle/>
          <a:p>
            <a:pPr algn="l"/>
            <a:r>
              <a:rPr lang="nb-NO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Målsetninger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( Moss Rotaryklubb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40 medlemmer ( nå 37 )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Deltakelse i prosjekter / oppgaver ( 20 + 15 )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DK2260  -  3 fra Moss 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TRF USD 1.350,-  ( 50 % -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Major gift USD 17.500,-  ( Moss by 300 år , med JRK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4 prosjekter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Ryla ( 1 )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Sosiale aktiviteter ( 2 )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club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stories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( 4 )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45A09-20D7-463B-ABC4-A10487FD3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4008" y="5157926"/>
            <a:ext cx="8563992" cy="79899"/>
          </a:xfrm>
        </p:spPr>
        <p:txBody>
          <a:bodyPr>
            <a:normAutofit fontScale="25000" lnSpcReduction="20000"/>
          </a:bodyPr>
          <a:lstStyle/>
          <a:p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53021-B773-42F6-B928-046A55EB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722" y="5894773"/>
            <a:ext cx="4504677" cy="674703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Moss Rotaryklubb</a:t>
            </a:r>
            <a:r>
              <a:rPr lang="nb-NO" sz="2000" b="1" dirty="0"/>
              <a:t> </a:t>
            </a: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2A6B7-723D-4A51-98E2-8B3B57F35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243" y="5990460"/>
            <a:ext cx="479394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4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D1E6-F304-4F18-AF57-1D18C88FC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836" y="1122363"/>
            <a:ext cx="9132163" cy="3786988"/>
          </a:xfrm>
        </p:spPr>
        <p:txBody>
          <a:bodyPr anchor="t">
            <a:normAutofit fontScale="90000"/>
          </a:bodyPr>
          <a:lstStyle/>
          <a:p>
            <a:pPr algn="l"/>
            <a:r>
              <a:rPr lang="nb-NO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Aktiviteter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( Moss Rotaryklubb 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komiteer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Aktiv 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medlemsrekruttering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nye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)+</a:t>
            </a: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medlemsutvikling</a:t>
            </a:r>
            <a:b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nb-NO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 vare på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Godt møteprogram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A.P.P.L.A.U.S.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Melløsparken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Sykehjem / Sansehagen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Innvandrerungdom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Utvidet komité TRF / Samfunn (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økonomi + næringsliv 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 Aktiv (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levende </a:t>
            </a:r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nb-NO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klubbWWW</a:t>
            </a:r>
            <a:br>
              <a:rPr lang="nb-NO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45A09-20D7-463B-ABC4-A10487FD3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5635" y="5513031"/>
            <a:ext cx="8972365" cy="133166"/>
          </a:xfrm>
        </p:spPr>
        <p:txBody>
          <a:bodyPr>
            <a:normAutofit fontScale="25000" lnSpcReduction="20000"/>
          </a:bodyPr>
          <a:lstStyle/>
          <a:p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53021-B773-42F6-B928-046A55EB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722" y="5894773"/>
            <a:ext cx="4504677" cy="674703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Moss Rotaryklubb</a:t>
            </a:r>
            <a:r>
              <a:rPr lang="nb-NO" sz="2000" b="1" dirty="0"/>
              <a:t> </a:t>
            </a: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2A6B7-723D-4A51-98E2-8B3B57F35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243" y="5990460"/>
            <a:ext cx="479394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7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9B0257-5F9A-4E21-93CD-0A2F4CCA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7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24FC50-A325-4143-AD86-221F631A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C60D4A-1B32-48EB-8212-9D18365B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0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034AB6-ECE4-45D0-8612-2C51535F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7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Rotaryåret 2019-20  Moss Rotaryklubb</vt:lpstr>
      <vt:lpstr>Føringer  ( Rotary International + D2260 )   *  Øke vår innflytelse  *  Utvide vår innflytelse  *  Forbedre deltakernes ( medlemmenes ) engasjement   </vt:lpstr>
      <vt:lpstr>Målsetninger  ( Moss Rotaryklubb )  *  40 medlemmer ( nå 37 ) *  Deltakelse i prosjekter / oppgaver ( 20 + 15 ) *  DK2260  -  3 fra Moss  *  TRF USD 1.350,-  ( 50 % - ) *  Major gift USD 17.500,-  ( Moss by 300 år , med JRK ) *  4 prosjekter *  Ryla ( 1 ) *  Sosiale aktiviteter ( 2 ) *  Website / club stories ( 4 ) </vt:lpstr>
      <vt:lpstr>Aktiviteter  ( Moss Rotaryklubb )   *  Aktive komiteer *  Aktiv medlemsrekruttering(nye)+medlemsutvikling     (ta vare på) *  Godt møteprogram *  A.P.P.L.A.U.S. *  Melløsparken Sykehjem / Sansehagen *  Innvandrerungdom *  Utvidet komité TRF / Samfunn ( økonomi + næringsliv ) *  Aktiv ( levende ) klubbWWW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Stein Schierenbeck</dc:creator>
  <cp:lastModifiedBy>Stein Schierenbeck</cp:lastModifiedBy>
  <cp:revision>11</cp:revision>
  <cp:lastPrinted>2019-08-05T09:18:20Z</cp:lastPrinted>
  <dcterms:created xsi:type="dcterms:W3CDTF">2019-08-01T08:17:42Z</dcterms:created>
  <dcterms:modified xsi:type="dcterms:W3CDTF">2019-08-19T13:38:22Z</dcterms:modified>
</cp:coreProperties>
</file>