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6"/>
    <p:sldMasterId id="2147484781" r:id="rId7"/>
  </p:sldMasterIdLst>
  <p:notesMasterIdLst>
    <p:notesMasterId r:id="rId11"/>
  </p:notesMasterIdLst>
  <p:sldIdLst>
    <p:sldId id="295" r:id="rId8"/>
    <p:sldId id="462" r:id="rId9"/>
    <p:sldId id="261" r:id="rId10"/>
  </p:sldIdLst>
  <p:sldSz cx="12192000" cy="6858000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3" d="100"/>
          <a:sy n="163" d="100"/>
        </p:scale>
        <p:origin x="1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tableStyles" Target="tableStyles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F15BE832-EDA0-405F-82B3-6170577D07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2092FD5-DE59-4A62-80D4-9E15B8054A5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CDBA3F-529D-4ECE-A3FE-B9889B4E7410}" type="datetimeFigureOut">
              <a:rPr lang="nb-NO"/>
              <a:pPr>
                <a:defRPr/>
              </a:pPr>
              <a:t>10.09.2019</a:t>
            </a:fld>
            <a:endParaRPr lang="nb-NO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A9DC52F5-0C53-4BFC-9C95-059B924825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847BD4B3-EE35-4AD7-8FD8-6096B377B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A91CD60-0D0A-40E4-995D-B96D79A48B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4EB4F81-4B7C-4605-92F7-AD15146190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74907B-9A3C-467F-A4FF-50E2A9D0E18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74907B-9A3C-467F-A4FF-50E2A9D0E182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4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636DF18-A871-4735-B594-E10F32EFAAFF}"/>
              </a:ext>
            </a:extLst>
          </p:cNvPr>
          <p:cNvSpPr/>
          <p:nvPr userDrawn="1"/>
        </p:nvSpPr>
        <p:spPr>
          <a:xfrm>
            <a:off x="0" y="6713538"/>
            <a:ext cx="12190413" cy="144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>
              <a:solidFill>
                <a:schemeClr val="dk1"/>
              </a:solidFill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0606" cy="6714000"/>
          </a:xfrm>
          <a:blipFill>
            <a:blip r:embed="rId2"/>
            <a:stretch>
              <a:fillRect/>
            </a:stretch>
          </a:blipFill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639038" y="315003"/>
            <a:ext cx="3546213" cy="3546033"/>
          </a:xfrm>
          <a:solidFill>
            <a:schemeClr val="tx1">
              <a:alpha val="75000"/>
            </a:schemeClr>
          </a:solidFill>
        </p:spPr>
        <p:txBody>
          <a:bodyPr lIns="360000" tIns="1404000" rIns="360000"/>
          <a:lstStyle>
            <a:lvl1pPr>
              <a:defRPr sz="25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6460" y="1331867"/>
            <a:ext cx="1024252" cy="245611"/>
          </a:xfrm>
          <a:blipFill dpi="0" rotWithShape="1">
            <a:blip r:embed="rId3"/>
            <a:srcRect/>
            <a:tile tx="0" ty="0" sx="100000" sy="100000" flip="none" algn="bl"/>
          </a:blipFill>
        </p:spPr>
        <p:txBody>
          <a:bodyPr wrap="none" bIns="36000" anchor="b">
            <a:sp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544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113076" y="0"/>
            <a:ext cx="1078924" cy="113372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662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 undertittel med 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3520C54-14EA-4014-A21C-3DF3634327BD}"/>
              </a:ext>
            </a:extLst>
          </p:cNvPr>
          <p:cNvSpPr/>
          <p:nvPr userDrawn="1"/>
        </p:nvSpPr>
        <p:spPr>
          <a:xfrm>
            <a:off x="0" y="0"/>
            <a:ext cx="12192000" cy="67548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46A7DD9-40D3-4926-828C-A886974425E7}"/>
              </a:ext>
            </a:extLst>
          </p:cNvPr>
          <p:cNvSpPr/>
          <p:nvPr userDrawn="1"/>
        </p:nvSpPr>
        <p:spPr>
          <a:xfrm>
            <a:off x="0" y="1524000"/>
            <a:ext cx="4057650" cy="518953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73B5983-CB15-4C6D-9584-3F98307C441E}"/>
              </a:ext>
            </a:extLst>
          </p:cNvPr>
          <p:cNvSpPr/>
          <p:nvPr userDrawn="1"/>
        </p:nvSpPr>
        <p:spPr>
          <a:xfrm>
            <a:off x="0" y="6713538"/>
            <a:ext cx="12190413" cy="144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>
              <a:solidFill>
                <a:schemeClr val="dk1"/>
              </a:solidFill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1AB88B0A-FDF5-4E45-A1C5-74EDC655C0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0"/>
            <a:ext cx="1079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ssholder for tekst 13"/>
          <p:cNvSpPr>
            <a:spLocks noGrp="1"/>
          </p:cNvSpPr>
          <p:nvPr>
            <p:ph type="body" sz="quarter" idx="14"/>
          </p:nvPr>
        </p:nvSpPr>
        <p:spPr>
          <a:xfrm>
            <a:off x="639038" y="254747"/>
            <a:ext cx="1025855" cy="344088"/>
          </a:xfrm>
          <a:blipFill dpi="0" rotWithShape="1">
            <a:blip r:embed="rId4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8312" y="2783223"/>
            <a:ext cx="3599063" cy="31651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338312" y="2017578"/>
            <a:ext cx="3599063" cy="52316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4057444" y="1524614"/>
            <a:ext cx="8133163" cy="5189386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70688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 undertittel med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399B850B-6435-499C-AC14-88C24A087636}"/>
              </a:ext>
            </a:extLst>
          </p:cNvPr>
          <p:cNvSpPr/>
          <p:nvPr userDrawn="1"/>
        </p:nvSpPr>
        <p:spPr>
          <a:xfrm>
            <a:off x="0" y="0"/>
            <a:ext cx="12192000" cy="67548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8395518F-E31D-4E5B-B7E0-6434BD9EBD38}"/>
              </a:ext>
            </a:extLst>
          </p:cNvPr>
          <p:cNvSpPr/>
          <p:nvPr userDrawn="1"/>
        </p:nvSpPr>
        <p:spPr>
          <a:xfrm>
            <a:off x="0" y="0"/>
            <a:ext cx="12190413" cy="1525588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E8FBFBD-D623-453C-B7A9-A0AB9164A85B}"/>
              </a:ext>
            </a:extLst>
          </p:cNvPr>
          <p:cNvSpPr/>
          <p:nvPr userDrawn="1"/>
        </p:nvSpPr>
        <p:spPr>
          <a:xfrm>
            <a:off x="0" y="1524000"/>
            <a:ext cx="4057650" cy="518953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1" name="Rektangel 6">
            <a:extLst>
              <a:ext uri="{FF2B5EF4-FFF2-40B4-BE49-F238E27FC236}">
                <a16:creationId xmlns:a16="http://schemas.microsoft.com/office/drawing/2014/main" id="{E6569F53-06A0-46F3-B2A5-A2F1C806D9CB}"/>
              </a:ext>
            </a:extLst>
          </p:cNvPr>
          <p:cNvSpPr/>
          <p:nvPr userDrawn="1"/>
        </p:nvSpPr>
        <p:spPr>
          <a:xfrm>
            <a:off x="0" y="6713538"/>
            <a:ext cx="12190413" cy="144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>
              <a:solidFill>
                <a:schemeClr val="dk1"/>
              </a:solidFill>
            </a:endParaRP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/>
          </p:nvPr>
        </p:nvSpPr>
        <p:spPr>
          <a:xfrm>
            <a:off x="639038" y="254747"/>
            <a:ext cx="1025855" cy="344088"/>
          </a:xfrm>
          <a:blipFill dpi="0" rotWithShape="1">
            <a:blip r:embed="rId3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8312" y="2783223"/>
            <a:ext cx="3599063" cy="31651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338312" y="2017578"/>
            <a:ext cx="3599063" cy="52316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4057444" y="1524614"/>
            <a:ext cx="8133163" cy="5189386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89511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 undertittel med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A836A85-9D11-46BE-8DD3-2DA7D1CD08C9}"/>
              </a:ext>
            </a:extLst>
          </p:cNvPr>
          <p:cNvSpPr/>
          <p:nvPr userDrawn="1"/>
        </p:nvSpPr>
        <p:spPr>
          <a:xfrm>
            <a:off x="1588" y="0"/>
            <a:ext cx="12190412" cy="152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BEC21AB-6C85-4702-A9AD-A992D998F3F9}"/>
              </a:ext>
            </a:extLst>
          </p:cNvPr>
          <p:cNvSpPr/>
          <p:nvPr userDrawn="1"/>
        </p:nvSpPr>
        <p:spPr>
          <a:xfrm>
            <a:off x="0" y="6713538"/>
            <a:ext cx="12190413" cy="144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>
              <a:solidFill>
                <a:schemeClr val="dk1"/>
              </a:solidFill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8A13104A-8C6D-47AF-8797-700FDC2D34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0"/>
            <a:ext cx="1079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ssholder for tekst 13"/>
          <p:cNvSpPr>
            <a:spLocks noGrp="1"/>
          </p:cNvSpPr>
          <p:nvPr>
            <p:ph type="body" sz="quarter" idx="14"/>
          </p:nvPr>
        </p:nvSpPr>
        <p:spPr>
          <a:xfrm>
            <a:off x="639038" y="254747"/>
            <a:ext cx="1025855" cy="344088"/>
          </a:xfrm>
          <a:blipFill dpi="0" rotWithShape="1">
            <a:blip r:embed="rId3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8312" y="2783223"/>
            <a:ext cx="3599063" cy="3165161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338312" y="2017578"/>
            <a:ext cx="3599063" cy="52316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4057444" y="1524614"/>
            <a:ext cx="8133163" cy="5189386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414255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 undertittel med 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13"/>
          <p:cNvSpPr>
            <a:spLocks noGrp="1"/>
          </p:cNvSpPr>
          <p:nvPr>
            <p:ph type="body" sz="quarter" idx="14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8312" y="2783223"/>
            <a:ext cx="3599063" cy="3165161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338312" y="2017578"/>
            <a:ext cx="3599063" cy="52316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4057444" y="1524614"/>
            <a:ext cx="8133163" cy="5189386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975570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 undertittel med bil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3E9A238-EDFA-4651-B0D5-8F41E249D31C}"/>
              </a:ext>
            </a:extLst>
          </p:cNvPr>
          <p:cNvSpPr/>
          <p:nvPr userDrawn="1"/>
        </p:nvSpPr>
        <p:spPr>
          <a:xfrm>
            <a:off x="0" y="6713538"/>
            <a:ext cx="12190413" cy="144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>
              <a:solidFill>
                <a:schemeClr val="dk1"/>
              </a:solidFill>
            </a:endParaRPr>
          </a:p>
        </p:txBody>
      </p:sp>
      <p:pic>
        <p:nvPicPr>
          <p:cNvPr id="8" name="Bilde 8">
            <a:extLst>
              <a:ext uri="{FF2B5EF4-FFF2-40B4-BE49-F238E27FC236}">
                <a16:creationId xmlns:a16="http://schemas.microsoft.com/office/drawing/2014/main" id="{1B93A379-3375-472B-A9BF-01F8687700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0"/>
            <a:ext cx="1079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40563AAF-2837-40D4-AFD3-8F34778A912A}"/>
              </a:ext>
            </a:extLst>
          </p:cNvPr>
          <p:cNvCxnSpPr/>
          <p:nvPr userDrawn="1"/>
        </p:nvCxnSpPr>
        <p:spPr>
          <a:xfrm>
            <a:off x="0" y="1519238"/>
            <a:ext cx="12192000" cy="0"/>
          </a:xfrm>
          <a:prstGeom prst="line">
            <a:avLst/>
          </a:prstGeom>
          <a:ln w="12700">
            <a:solidFill>
              <a:srgbClr val="4D4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tekst 13"/>
          <p:cNvSpPr>
            <a:spLocks noGrp="1"/>
          </p:cNvSpPr>
          <p:nvPr>
            <p:ph type="body" sz="quarter" idx="14"/>
          </p:nvPr>
        </p:nvSpPr>
        <p:spPr>
          <a:xfrm>
            <a:off x="639038" y="254747"/>
            <a:ext cx="1025855" cy="344088"/>
          </a:xfrm>
          <a:blipFill dpi="0" rotWithShape="1">
            <a:blip r:embed="rId3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8312" y="2783223"/>
            <a:ext cx="3599063" cy="3165161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338312" y="2017578"/>
            <a:ext cx="3599063" cy="52316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4057444" y="1524614"/>
            <a:ext cx="8133163" cy="5189386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632834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, tabell og 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0103C27A-07CA-40DE-B84F-CB4A4CB64CAA}"/>
              </a:ext>
            </a:extLst>
          </p:cNvPr>
          <p:cNvSpPr/>
          <p:nvPr userDrawn="1"/>
        </p:nvSpPr>
        <p:spPr>
          <a:xfrm>
            <a:off x="0" y="0"/>
            <a:ext cx="12190413" cy="152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1807E3C-D856-49E0-A87A-0E57928C66C3}"/>
              </a:ext>
            </a:extLst>
          </p:cNvPr>
          <p:cNvSpPr/>
          <p:nvPr userDrawn="1"/>
        </p:nvSpPr>
        <p:spPr>
          <a:xfrm>
            <a:off x="0" y="6713538"/>
            <a:ext cx="12190413" cy="144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>
              <a:solidFill>
                <a:schemeClr val="dk1"/>
              </a:solidFill>
            </a:endParaRPr>
          </a:p>
        </p:txBody>
      </p:sp>
      <p:pic>
        <p:nvPicPr>
          <p:cNvPr id="9" name="Bilde 9">
            <a:extLst>
              <a:ext uri="{FF2B5EF4-FFF2-40B4-BE49-F238E27FC236}">
                <a16:creationId xmlns:a16="http://schemas.microsoft.com/office/drawing/2014/main" id="{BE2A079E-3E2B-4F88-873A-E7E6BEF480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0"/>
            <a:ext cx="1079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ssholder for tekst 13"/>
          <p:cNvSpPr>
            <a:spLocks noGrp="1"/>
          </p:cNvSpPr>
          <p:nvPr>
            <p:ph type="body" sz="quarter" idx="14"/>
          </p:nvPr>
        </p:nvSpPr>
        <p:spPr>
          <a:xfrm>
            <a:off x="639038" y="254747"/>
            <a:ext cx="1025855" cy="344088"/>
          </a:xfrm>
          <a:blipFill dpi="0" rotWithShape="1">
            <a:blip r:embed="rId3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038" y="2013784"/>
            <a:ext cx="6715851" cy="2171212"/>
          </a:xfrm>
        </p:spPr>
        <p:txBody>
          <a:bodyPr>
            <a:noAutofit/>
          </a:bodyPr>
          <a:lstStyle>
            <a:lvl1pPr>
              <a:defRPr sz="1799">
                <a:solidFill>
                  <a:schemeClr val="dk2"/>
                </a:solidFill>
              </a:defRPr>
            </a:lvl1pPr>
            <a:lvl2pPr>
              <a:defRPr sz="1799">
                <a:solidFill>
                  <a:schemeClr val="dk2"/>
                </a:solidFill>
              </a:defRPr>
            </a:lvl2pPr>
            <a:lvl3pPr>
              <a:defRPr sz="1799">
                <a:solidFill>
                  <a:schemeClr val="dk2"/>
                </a:solidFill>
              </a:defRPr>
            </a:lvl3pPr>
            <a:lvl4pPr>
              <a:defRPr sz="1799">
                <a:solidFill>
                  <a:schemeClr val="dk2"/>
                </a:solidFill>
              </a:defRPr>
            </a:lvl4pPr>
            <a:lvl5pPr>
              <a:defRPr sz="1799"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7873125" y="1524614"/>
            <a:ext cx="4318875" cy="5189386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12" name="Plassholder for tabell 11"/>
          <p:cNvSpPr>
            <a:spLocks noGrp="1"/>
          </p:cNvSpPr>
          <p:nvPr>
            <p:ph type="tbl" sz="quarter" idx="16"/>
          </p:nvPr>
        </p:nvSpPr>
        <p:spPr>
          <a:xfrm>
            <a:off x="639038" y="4645842"/>
            <a:ext cx="6715851" cy="1699145"/>
          </a:xfrm>
        </p:spPr>
        <p:txBody>
          <a:bodyPr rtlCol="0">
            <a:normAutofit/>
          </a:bodyPr>
          <a:lstStyle>
            <a:lvl1pPr>
              <a:defRPr sz="1500"/>
            </a:lvl1pPr>
          </a:lstStyle>
          <a:p>
            <a:pPr lvl="0"/>
            <a:r>
              <a:rPr lang="nb-NO" noProof="0"/>
              <a:t>Klikk ikonet for å legge til en tabell</a:t>
            </a:r>
          </a:p>
        </p:txBody>
      </p:sp>
    </p:spTree>
    <p:extLst>
      <p:ext uri="{BB962C8B-B14F-4D97-AF65-F5344CB8AC3E}">
        <p14:creationId xmlns:p14="http://schemas.microsoft.com/office/powerpoint/2010/main" val="3820953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, tabell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0266BD68-6883-4E48-9239-8983C2D92C1D}"/>
              </a:ext>
            </a:extLst>
          </p:cNvPr>
          <p:cNvSpPr/>
          <p:nvPr userDrawn="1"/>
        </p:nvSpPr>
        <p:spPr>
          <a:xfrm>
            <a:off x="0" y="0"/>
            <a:ext cx="12192000" cy="67548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ACDF95E-45EB-4DA8-8305-7DC23D086DEB}"/>
              </a:ext>
            </a:extLst>
          </p:cNvPr>
          <p:cNvSpPr/>
          <p:nvPr userDrawn="1"/>
        </p:nvSpPr>
        <p:spPr>
          <a:xfrm>
            <a:off x="0" y="1524000"/>
            <a:ext cx="7872413" cy="518953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419BA7F-BCF0-4143-B830-10E7BFED129B}"/>
              </a:ext>
            </a:extLst>
          </p:cNvPr>
          <p:cNvSpPr/>
          <p:nvPr userDrawn="1"/>
        </p:nvSpPr>
        <p:spPr>
          <a:xfrm>
            <a:off x="0" y="6713538"/>
            <a:ext cx="12190413" cy="144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>
              <a:solidFill>
                <a:schemeClr val="dk1"/>
              </a:solidFill>
            </a:endParaRPr>
          </a:p>
        </p:txBody>
      </p:sp>
      <p:pic>
        <p:nvPicPr>
          <p:cNvPr id="10" name="Bilde 10">
            <a:extLst>
              <a:ext uri="{FF2B5EF4-FFF2-40B4-BE49-F238E27FC236}">
                <a16:creationId xmlns:a16="http://schemas.microsoft.com/office/drawing/2014/main" id="{8308D3B1-8028-4AF6-82A9-0D2188EB7D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0"/>
            <a:ext cx="1079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ssholder for tekst 13"/>
          <p:cNvSpPr>
            <a:spLocks noGrp="1"/>
          </p:cNvSpPr>
          <p:nvPr>
            <p:ph type="body" sz="quarter" idx="14"/>
          </p:nvPr>
        </p:nvSpPr>
        <p:spPr>
          <a:xfrm>
            <a:off x="639038" y="254747"/>
            <a:ext cx="1025855" cy="344088"/>
          </a:xfrm>
          <a:blipFill dpi="0" rotWithShape="1">
            <a:blip r:embed="rId4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639038" y="2013784"/>
            <a:ext cx="6715851" cy="2171212"/>
          </a:xfrm>
        </p:spPr>
        <p:txBody>
          <a:bodyPr>
            <a:noAutofit/>
          </a:bodyPr>
          <a:lstStyle>
            <a:lvl1pPr>
              <a:defRPr sz="1799">
                <a:solidFill>
                  <a:schemeClr val="tx1"/>
                </a:solidFill>
              </a:defRPr>
            </a:lvl1pPr>
            <a:lvl2pPr>
              <a:defRPr sz="1799">
                <a:solidFill>
                  <a:schemeClr val="tx1"/>
                </a:solidFill>
              </a:defRPr>
            </a:lvl2pPr>
            <a:lvl3pPr>
              <a:defRPr sz="1799">
                <a:solidFill>
                  <a:schemeClr val="tx1"/>
                </a:solidFill>
              </a:defRPr>
            </a:lvl3pPr>
            <a:lvl4pPr>
              <a:defRPr sz="1799">
                <a:solidFill>
                  <a:schemeClr val="tx1"/>
                </a:solidFill>
              </a:defRPr>
            </a:lvl4pPr>
            <a:lvl5pPr>
              <a:defRPr sz="1799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7873125" y="1524614"/>
            <a:ext cx="4318875" cy="5189386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17" name="Plassholder for tabell 11"/>
          <p:cNvSpPr>
            <a:spLocks noGrp="1"/>
          </p:cNvSpPr>
          <p:nvPr>
            <p:ph type="tbl" sz="quarter" idx="16"/>
          </p:nvPr>
        </p:nvSpPr>
        <p:spPr>
          <a:xfrm>
            <a:off x="639038" y="4645842"/>
            <a:ext cx="6715851" cy="1699145"/>
          </a:xfrm>
        </p:spPr>
        <p:txBody>
          <a:bodyPr rtlCol="0">
            <a:norm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ikonet for å legge til en tabell</a:t>
            </a:r>
          </a:p>
        </p:txBody>
      </p:sp>
    </p:spTree>
    <p:extLst>
      <p:ext uri="{BB962C8B-B14F-4D97-AF65-F5344CB8AC3E}">
        <p14:creationId xmlns:p14="http://schemas.microsoft.com/office/powerpoint/2010/main" val="3129350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, tabell og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13"/>
          <p:cNvSpPr>
            <a:spLocks noGrp="1"/>
          </p:cNvSpPr>
          <p:nvPr>
            <p:ph type="body" sz="quarter" idx="14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639038" y="2013784"/>
            <a:ext cx="6715851" cy="2171212"/>
          </a:xfrm>
        </p:spPr>
        <p:txBody>
          <a:bodyPr>
            <a:noAutofit/>
          </a:bodyPr>
          <a:lstStyle>
            <a:lvl1pPr>
              <a:defRPr sz="1799">
                <a:solidFill>
                  <a:schemeClr val="dk2"/>
                </a:solidFill>
              </a:defRPr>
            </a:lvl1pPr>
            <a:lvl2pPr>
              <a:defRPr sz="1799">
                <a:solidFill>
                  <a:schemeClr val="dk2"/>
                </a:solidFill>
              </a:defRPr>
            </a:lvl2pPr>
            <a:lvl3pPr>
              <a:defRPr sz="1799">
                <a:solidFill>
                  <a:schemeClr val="dk2"/>
                </a:solidFill>
              </a:defRPr>
            </a:lvl3pPr>
            <a:lvl4pPr>
              <a:defRPr sz="1799">
                <a:solidFill>
                  <a:schemeClr val="dk2"/>
                </a:solidFill>
              </a:defRPr>
            </a:lvl4pPr>
            <a:lvl5pPr>
              <a:defRPr sz="1799"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7873125" y="1524614"/>
            <a:ext cx="4318875" cy="5189386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9" name="Plassholder for tabell 11"/>
          <p:cNvSpPr>
            <a:spLocks noGrp="1"/>
          </p:cNvSpPr>
          <p:nvPr>
            <p:ph type="tbl" sz="quarter" idx="16"/>
          </p:nvPr>
        </p:nvSpPr>
        <p:spPr>
          <a:xfrm>
            <a:off x="639038" y="4645842"/>
            <a:ext cx="6715851" cy="1699145"/>
          </a:xfrm>
        </p:spPr>
        <p:txBody>
          <a:bodyPr rtlCol="0">
            <a:normAutofit/>
          </a:bodyPr>
          <a:lstStyle>
            <a:lvl1pPr>
              <a:defRPr sz="1500"/>
            </a:lvl1pPr>
          </a:lstStyle>
          <a:p>
            <a:pPr lvl="0"/>
            <a:r>
              <a:rPr lang="nb-NO" noProof="0"/>
              <a:t>Klikk ikonet for å legge til en tabell</a:t>
            </a:r>
          </a:p>
        </p:txBody>
      </p:sp>
    </p:spTree>
    <p:extLst>
      <p:ext uri="{BB962C8B-B14F-4D97-AF65-F5344CB8AC3E}">
        <p14:creationId xmlns:p14="http://schemas.microsoft.com/office/powerpoint/2010/main" val="3627500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og teks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0" y="1524614"/>
            <a:ext cx="8133163" cy="5189386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42507" y="2013784"/>
            <a:ext cx="3341755" cy="4331202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68882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bilde og teks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67535E7-A998-45E8-A479-1D5D77BFEFF5}"/>
              </a:ext>
            </a:extLst>
          </p:cNvPr>
          <p:cNvSpPr/>
          <p:nvPr userDrawn="1"/>
        </p:nvSpPr>
        <p:spPr>
          <a:xfrm>
            <a:off x="0" y="0"/>
            <a:ext cx="12190413" cy="152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0DE86AE-023E-40DA-A1FE-73547784EA5D}"/>
              </a:ext>
            </a:extLst>
          </p:cNvPr>
          <p:cNvSpPr/>
          <p:nvPr userDrawn="1"/>
        </p:nvSpPr>
        <p:spPr>
          <a:xfrm>
            <a:off x="0" y="6713538"/>
            <a:ext cx="12190413" cy="144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>
              <a:solidFill>
                <a:schemeClr val="dk1"/>
              </a:solidFill>
            </a:endParaRPr>
          </a:p>
        </p:txBody>
      </p:sp>
      <p:pic>
        <p:nvPicPr>
          <p:cNvPr id="9" name="Bilde 9">
            <a:extLst>
              <a:ext uri="{FF2B5EF4-FFF2-40B4-BE49-F238E27FC236}">
                <a16:creationId xmlns:a16="http://schemas.microsoft.com/office/drawing/2014/main" id="{F1743E62-A55F-4BB8-8431-68A4A0F7D3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0"/>
            <a:ext cx="1079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0" y="1524614"/>
            <a:ext cx="8133163" cy="5189386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/>
          </p:nvPr>
        </p:nvSpPr>
        <p:spPr>
          <a:xfrm>
            <a:off x="639038" y="254747"/>
            <a:ext cx="1025855" cy="344088"/>
          </a:xfrm>
          <a:blipFill dpi="0" rotWithShape="1">
            <a:blip r:embed="rId3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42507" y="2013784"/>
            <a:ext cx="3341755" cy="4331202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1129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13"/>
          <p:cNvSpPr>
            <a:spLocks noGrp="1"/>
          </p:cNvSpPr>
          <p:nvPr>
            <p:ph type="body" sz="quarter" idx="14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039" y="2017578"/>
            <a:ext cx="10972800" cy="393080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31838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bilde og teks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671CD944-CFCE-48F7-AD70-3A2E8E3011B2}"/>
              </a:ext>
            </a:extLst>
          </p:cNvPr>
          <p:cNvSpPr/>
          <p:nvPr userDrawn="1"/>
        </p:nvSpPr>
        <p:spPr>
          <a:xfrm>
            <a:off x="0" y="0"/>
            <a:ext cx="12192000" cy="67548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48E6374-566D-4410-A43F-196004080DA5}"/>
              </a:ext>
            </a:extLst>
          </p:cNvPr>
          <p:cNvSpPr/>
          <p:nvPr userDrawn="1"/>
        </p:nvSpPr>
        <p:spPr>
          <a:xfrm>
            <a:off x="8132763" y="1524000"/>
            <a:ext cx="4059237" cy="518953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5CEF169-09AD-4D3F-9462-CE2C3D8F28D5}"/>
              </a:ext>
            </a:extLst>
          </p:cNvPr>
          <p:cNvSpPr/>
          <p:nvPr userDrawn="1"/>
        </p:nvSpPr>
        <p:spPr>
          <a:xfrm>
            <a:off x="0" y="6713538"/>
            <a:ext cx="12190413" cy="144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>
              <a:solidFill>
                <a:schemeClr val="dk1"/>
              </a:solidFill>
            </a:endParaRPr>
          </a:p>
        </p:txBody>
      </p:sp>
      <p:pic>
        <p:nvPicPr>
          <p:cNvPr id="10" name="Bilde 10">
            <a:extLst>
              <a:ext uri="{FF2B5EF4-FFF2-40B4-BE49-F238E27FC236}">
                <a16:creationId xmlns:a16="http://schemas.microsoft.com/office/drawing/2014/main" id="{CB0A5694-D2D6-41EA-83CB-922AA399CE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0"/>
            <a:ext cx="1079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0" y="1524614"/>
            <a:ext cx="8133163" cy="5189386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/>
          </p:nvPr>
        </p:nvSpPr>
        <p:spPr>
          <a:xfrm>
            <a:off x="639038" y="254747"/>
            <a:ext cx="1025855" cy="344088"/>
          </a:xfrm>
          <a:blipFill dpi="0" rotWithShape="1">
            <a:blip r:embed="rId4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42507" y="2013784"/>
            <a:ext cx="3341755" cy="4331202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39463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smalt 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AC4CFFA-E77C-4C1B-BA15-954796BEE962}"/>
              </a:ext>
            </a:extLst>
          </p:cNvPr>
          <p:cNvSpPr/>
          <p:nvPr userDrawn="1"/>
        </p:nvSpPr>
        <p:spPr>
          <a:xfrm>
            <a:off x="0" y="0"/>
            <a:ext cx="12192000" cy="67548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36429FE-6041-44DB-AF4F-945E0CF32BF0}"/>
              </a:ext>
            </a:extLst>
          </p:cNvPr>
          <p:cNvSpPr/>
          <p:nvPr userDrawn="1"/>
        </p:nvSpPr>
        <p:spPr>
          <a:xfrm>
            <a:off x="0" y="1524000"/>
            <a:ext cx="8132763" cy="518953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6F20AB6-50D4-418A-A864-61C222F484E4}"/>
              </a:ext>
            </a:extLst>
          </p:cNvPr>
          <p:cNvSpPr/>
          <p:nvPr userDrawn="1"/>
        </p:nvSpPr>
        <p:spPr>
          <a:xfrm>
            <a:off x="0" y="6713538"/>
            <a:ext cx="12190413" cy="144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>
              <a:solidFill>
                <a:schemeClr val="dk1"/>
              </a:solidFill>
            </a:endParaRPr>
          </a:p>
        </p:txBody>
      </p:sp>
      <p:pic>
        <p:nvPicPr>
          <p:cNvPr id="9" name="Bilde 10">
            <a:extLst>
              <a:ext uri="{FF2B5EF4-FFF2-40B4-BE49-F238E27FC236}">
                <a16:creationId xmlns:a16="http://schemas.microsoft.com/office/drawing/2014/main" id="{8D131B75-3AFE-4EDA-A1B8-187F526F90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0"/>
            <a:ext cx="1079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ssholder for tekst 13"/>
          <p:cNvSpPr>
            <a:spLocks noGrp="1"/>
          </p:cNvSpPr>
          <p:nvPr>
            <p:ph type="body" sz="quarter" idx="14"/>
          </p:nvPr>
        </p:nvSpPr>
        <p:spPr>
          <a:xfrm>
            <a:off x="639038" y="254747"/>
            <a:ext cx="1025855" cy="344088"/>
          </a:xfrm>
          <a:blipFill dpi="0" rotWithShape="1">
            <a:blip r:embed="rId4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039" y="2017578"/>
            <a:ext cx="6789022" cy="39308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8133164" y="1524614"/>
            <a:ext cx="4057442" cy="5189386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603519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undertittel, tekst og smalt 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0F11EC4E-6580-413A-8250-68C06707DF16}"/>
              </a:ext>
            </a:extLst>
          </p:cNvPr>
          <p:cNvSpPr/>
          <p:nvPr userDrawn="1"/>
        </p:nvSpPr>
        <p:spPr>
          <a:xfrm>
            <a:off x="0" y="0"/>
            <a:ext cx="12192000" cy="67548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87C8280-4B9A-46B2-AB55-4F3398BB0149}"/>
              </a:ext>
            </a:extLst>
          </p:cNvPr>
          <p:cNvSpPr/>
          <p:nvPr userDrawn="1"/>
        </p:nvSpPr>
        <p:spPr>
          <a:xfrm>
            <a:off x="0" y="1524000"/>
            <a:ext cx="8132763" cy="518953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9B76DD2-EC77-4633-88B4-DDFEC6F73827}"/>
              </a:ext>
            </a:extLst>
          </p:cNvPr>
          <p:cNvSpPr/>
          <p:nvPr userDrawn="1"/>
        </p:nvSpPr>
        <p:spPr>
          <a:xfrm>
            <a:off x="0" y="6713538"/>
            <a:ext cx="12190413" cy="144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>
              <a:solidFill>
                <a:schemeClr val="dk1"/>
              </a:solidFill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7A25BCF-F5C4-4F4B-874E-39784767F1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0"/>
            <a:ext cx="1079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ssholder for tekst 13"/>
          <p:cNvSpPr>
            <a:spLocks noGrp="1"/>
          </p:cNvSpPr>
          <p:nvPr>
            <p:ph type="body" sz="quarter" idx="14"/>
          </p:nvPr>
        </p:nvSpPr>
        <p:spPr>
          <a:xfrm>
            <a:off x="639038" y="254747"/>
            <a:ext cx="1025855" cy="344088"/>
          </a:xfrm>
          <a:blipFill dpi="0" rotWithShape="1">
            <a:blip r:embed="rId4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039" y="2783223"/>
            <a:ext cx="6789022" cy="31651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639039" y="2017578"/>
            <a:ext cx="6795229" cy="52316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8133164" y="1524614"/>
            <a:ext cx="4057442" cy="5189386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870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smalt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FCEB335-5A5B-40E5-AEF7-AE9D09CA2110}"/>
              </a:ext>
            </a:extLst>
          </p:cNvPr>
          <p:cNvSpPr/>
          <p:nvPr userDrawn="1"/>
        </p:nvSpPr>
        <p:spPr>
          <a:xfrm>
            <a:off x="0" y="0"/>
            <a:ext cx="12190413" cy="152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55BCBE6-6BC3-4566-A750-A7BDEE150546}"/>
              </a:ext>
            </a:extLst>
          </p:cNvPr>
          <p:cNvSpPr/>
          <p:nvPr userDrawn="1"/>
        </p:nvSpPr>
        <p:spPr>
          <a:xfrm>
            <a:off x="0" y="6713538"/>
            <a:ext cx="12190413" cy="144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>
              <a:solidFill>
                <a:schemeClr val="dk1"/>
              </a:solidFill>
            </a:endParaRPr>
          </a:p>
        </p:txBody>
      </p:sp>
      <p:pic>
        <p:nvPicPr>
          <p:cNvPr id="8" name="Bilde 9">
            <a:extLst>
              <a:ext uri="{FF2B5EF4-FFF2-40B4-BE49-F238E27FC236}">
                <a16:creationId xmlns:a16="http://schemas.microsoft.com/office/drawing/2014/main" id="{DF39808F-A41E-45C0-B259-8D10E36EDA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0"/>
            <a:ext cx="1079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ssholder for tekst 13"/>
          <p:cNvSpPr>
            <a:spLocks noGrp="1"/>
          </p:cNvSpPr>
          <p:nvPr>
            <p:ph type="body" sz="quarter" idx="14"/>
          </p:nvPr>
        </p:nvSpPr>
        <p:spPr>
          <a:xfrm>
            <a:off x="639038" y="254747"/>
            <a:ext cx="1025855" cy="344088"/>
          </a:xfrm>
          <a:blipFill dpi="0" rotWithShape="1">
            <a:blip r:embed="rId3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039" y="2017578"/>
            <a:ext cx="6789022" cy="3930806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8133164" y="1524614"/>
            <a:ext cx="4057442" cy="5189386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642427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undertittel, tekst og smalt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519E5A4-2D3A-466F-9930-5E4729DD68A9}"/>
              </a:ext>
            </a:extLst>
          </p:cNvPr>
          <p:cNvSpPr/>
          <p:nvPr userDrawn="1"/>
        </p:nvSpPr>
        <p:spPr>
          <a:xfrm>
            <a:off x="0" y="0"/>
            <a:ext cx="12190413" cy="152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C8059F1-ED3A-4884-B451-CA27049BAC22}"/>
              </a:ext>
            </a:extLst>
          </p:cNvPr>
          <p:cNvSpPr/>
          <p:nvPr userDrawn="1"/>
        </p:nvSpPr>
        <p:spPr>
          <a:xfrm>
            <a:off x="0" y="6713538"/>
            <a:ext cx="12190413" cy="144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>
              <a:solidFill>
                <a:schemeClr val="dk1"/>
              </a:solidFill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94A78DC-AE87-4A36-A56D-0DEAB9B9B9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0"/>
            <a:ext cx="1079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ssholder for tekst 13"/>
          <p:cNvSpPr>
            <a:spLocks noGrp="1"/>
          </p:cNvSpPr>
          <p:nvPr>
            <p:ph type="body" sz="quarter" idx="14"/>
          </p:nvPr>
        </p:nvSpPr>
        <p:spPr>
          <a:xfrm>
            <a:off x="639038" y="254747"/>
            <a:ext cx="1025855" cy="344088"/>
          </a:xfrm>
          <a:blipFill dpi="0" rotWithShape="1">
            <a:blip r:embed="rId3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039" y="2783223"/>
            <a:ext cx="6789022" cy="3165161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639039" y="2017578"/>
            <a:ext cx="6795229" cy="52316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8133164" y="1524614"/>
            <a:ext cx="4057442" cy="5189386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228285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smalt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CFAA0D3-A4EA-48D1-AC56-FAE2DF8D2607}"/>
              </a:ext>
            </a:extLst>
          </p:cNvPr>
          <p:cNvSpPr/>
          <p:nvPr userDrawn="1"/>
        </p:nvSpPr>
        <p:spPr>
          <a:xfrm>
            <a:off x="0" y="6713538"/>
            <a:ext cx="12190413" cy="144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>
              <a:solidFill>
                <a:schemeClr val="dk1"/>
              </a:solidFill>
            </a:endParaRP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039" y="2017578"/>
            <a:ext cx="6789022" cy="3930806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8133164" y="1524614"/>
            <a:ext cx="4057442" cy="5189386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658628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ekst og smalt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6AB39E2-6944-487D-87BD-65EC80D7609D}"/>
              </a:ext>
            </a:extLst>
          </p:cNvPr>
          <p:cNvSpPr/>
          <p:nvPr userDrawn="1"/>
        </p:nvSpPr>
        <p:spPr>
          <a:xfrm>
            <a:off x="0" y="6713538"/>
            <a:ext cx="12190413" cy="144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>
              <a:solidFill>
                <a:schemeClr val="dk1"/>
              </a:solidFill>
            </a:endParaRP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039" y="2783223"/>
            <a:ext cx="6789022" cy="3165161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639039" y="2017578"/>
            <a:ext cx="6795229" cy="52316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8133164" y="1524614"/>
            <a:ext cx="4057442" cy="5189386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490824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med faktaboks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5C1E6FDA-E372-4289-8154-3514FDDDA369}"/>
              </a:ext>
            </a:extLst>
          </p:cNvPr>
          <p:cNvSpPr/>
          <p:nvPr userDrawn="1"/>
        </p:nvSpPr>
        <p:spPr>
          <a:xfrm>
            <a:off x="0" y="6713538"/>
            <a:ext cx="12190413" cy="144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8">
            <a:extLst>
              <a:ext uri="{FF2B5EF4-FFF2-40B4-BE49-F238E27FC236}">
                <a16:creationId xmlns:a16="http://schemas.microsoft.com/office/drawing/2014/main" id="{BE18DAC4-A863-4EFA-A33B-A5363044E6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0"/>
            <a:ext cx="1079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0" y="1524614"/>
            <a:ext cx="12190605" cy="5189386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/>
          </p:nvPr>
        </p:nvSpPr>
        <p:spPr>
          <a:xfrm>
            <a:off x="639038" y="254747"/>
            <a:ext cx="1025855" cy="344088"/>
          </a:xfrm>
          <a:blipFill dpi="0" rotWithShape="1">
            <a:blip r:embed="rId3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039" y="2016018"/>
            <a:ext cx="3432805" cy="2295022"/>
          </a:xfrm>
          <a:solidFill>
            <a:schemeClr val="dk2"/>
          </a:solidFill>
        </p:spPr>
        <p:txBody>
          <a:bodyPr lIns="234000" tIns="432000" rIns="234000" bIns="27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87420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med faktaboks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90FAA78-C275-4919-90B4-4EDE59559626}"/>
              </a:ext>
            </a:extLst>
          </p:cNvPr>
          <p:cNvSpPr/>
          <p:nvPr userDrawn="1"/>
        </p:nvSpPr>
        <p:spPr>
          <a:xfrm>
            <a:off x="0" y="6713538"/>
            <a:ext cx="12190413" cy="144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8">
            <a:extLst>
              <a:ext uri="{FF2B5EF4-FFF2-40B4-BE49-F238E27FC236}">
                <a16:creationId xmlns:a16="http://schemas.microsoft.com/office/drawing/2014/main" id="{DDBEBE1A-8744-492B-A6B6-FC91D3714D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0"/>
            <a:ext cx="1079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0" y="1524614"/>
            <a:ext cx="12190605" cy="5189386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/>
          </p:nvPr>
        </p:nvSpPr>
        <p:spPr>
          <a:xfrm>
            <a:off x="639038" y="254747"/>
            <a:ext cx="1025855" cy="344088"/>
          </a:xfrm>
          <a:blipFill dpi="0" rotWithShape="1">
            <a:blip r:embed="rId3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152689" y="2016018"/>
            <a:ext cx="3432805" cy="2295022"/>
          </a:xfrm>
          <a:solidFill>
            <a:schemeClr val="lt1"/>
          </a:solidFill>
        </p:spPr>
        <p:txBody>
          <a:bodyPr lIns="234000" tIns="432000" rIns="234000" bIns="270000"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63447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087AE087-E385-4F1C-918A-74158E1AD90A}"/>
              </a:ext>
            </a:extLst>
          </p:cNvPr>
          <p:cNvSpPr/>
          <p:nvPr userDrawn="1"/>
        </p:nvSpPr>
        <p:spPr>
          <a:xfrm>
            <a:off x="0" y="0"/>
            <a:ext cx="12190413" cy="152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1F811AF-391B-4824-95BE-640950EA5D2E}"/>
              </a:ext>
            </a:extLst>
          </p:cNvPr>
          <p:cNvSpPr/>
          <p:nvPr userDrawn="1"/>
        </p:nvSpPr>
        <p:spPr>
          <a:xfrm>
            <a:off x="0" y="6713538"/>
            <a:ext cx="12190413" cy="144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>
              <a:solidFill>
                <a:schemeClr val="dk1"/>
              </a:solidFill>
            </a:endParaRPr>
          </a:p>
        </p:txBody>
      </p:sp>
      <p:pic>
        <p:nvPicPr>
          <p:cNvPr id="8" name="Bilde 9">
            <a:extLst>
              <a:ext uri="{FF2B5EF4-FFF2-40B4-BE49-F238E27FC236}">
                <a16:creationId xmlns:a16="http://schemas.microsoft.com/office/drawing/2014/main" id="{08E6E5E7-2D6F-4B5D-8A28-B8F57FD102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0"/>
            <a:ext cx="1079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ssholder for tekst 13"/>
          <p:cNvSpPr>
            <a:spLocks noGrp="1"/>
          </p:cNvSpPr>
          <p:nvPr>
            <p:ph type="body" sz="quarter" idx="14"/>
          </p:nvPr>
        </p:nvSpPr>
        <p:spPr>
          <a:xfrm>
            <a:off x="639038" y="254747"/>
            <a:ext cx="1025855" cy="344088"/>
          </a:xfrm>
          <a:blipFill dpi="0" rotWithShape="1">
            <a:blip r:embed="rId3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6096965" y="1524614"/>
            <a:ext cx="6093641" cy="5189386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10" name="Plassholder for bilde 4"/>
          <p:cNvSpPr>
            <a:spLocks noGrp="1"/>
          </p:cNvSpPr>
          <p:nvPr>
            <p:ph type="pic" sz="quarter" idx="16"/>
          </p:nvPr>
        </p:nvSpPr>
        <p:spPr>
          <a:xfrm>
            <a:off x="0" y="1524614"/>
            <a:ext cx="6093641" cy="5189386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25392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/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13"/>
          <p:cNvSpPr>
            <a:spLocks noGrp="1"/>
          </p:cNvSpPr>
          <p:nvPr>
            <p:ph type="body" sz="quarter" idx="14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039" y="2783223"/>
            <a:ext cx="10972800" cy="316516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639039" y="2017578"/>
            <a:ext cx="10982833" cy="52316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213767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8B4D9A3-5636-4D79-9553-7A2BE9804A3D}"/>
              </a:ext>
            </a:extLst>
          </p:cNvPr>
          <p:cNvSpPr/>
          <p:nvPr userDrawn="1"/>
        </p:nvSpPr>
        <p:spPr>
          <a:xfrm>
            <a:off x="0" y="0"/>
            <a:ext cx="12190413" cy="152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9BB7255-B004-44F0-954B-22B5C97DFD19}"/>
              </a:ext>
            </a:extLst>
          </p:cNvPr>
          <p:cNvSpPr/>
          <p:nvPr userDrawn="1"/>
        </p:nvSpPr>
        <p:spPr>
          <a:xfrm>
            <a:off x="0" y="6713538"/>
            <a:ext cx="12190413" cy="144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9">
            <a:extLst>
              <a:ext uri="{FF2B5EF4-FFF2-40B4-BE49-F238E27FC236}">
                <a16:creationId xmlns:a16="http://schemas.microsoft.com/office/drawing/2014/main" id="{4EF1908E-4A28-43A4-8942-DFAECBBCB2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0"/>
            <a:ext cx="1079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ssholder for tekst 13"/>
          <p:cNvSpPr>
            <a:spLocks noGrp="1"/>
          </p:cNvSpPr>
          <p:nvPr>
            <p:ph type="body" sz="quarter" idx="14"/>
          </p:nvPr>
        </p:nvSpPr>
        <p:spPr>
          <a:xfrm>
            <a:off x="639038" y="254747"/>
            <a:ext cx="1025855" cy="344088"/>
          </a:xfrm>
          <a:blipFill dpi="0" rotWithShape="1">
            <a:blip r:embed="rId3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bilde 4"/>
          <p:cNvSpPr>
            <a:spLocks noGrp="1"/>
          </p:cNvSpPr>
          <p:nvPr>
            <p:ph type="pic" sz="quarter" idx="16"/>
          </p:nvPr>
        </p:nvSpPr>
        <p:spPr>
          <a:xfrm>
            <a:off x="0" y="1524614"/>
            <a:ext cx="12190605" cy="5189386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514435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91C915F-8F55-4EDB-BC83-9BFEE8DC915D}"/>
              </a:ext>
            </a:extLst>
          </p:cNvPr>
          <p:cNvSpPr/>
          <p:nvPr userDrawn="1"/>
        </p:nvSpPr>
        <p:spPr>
          <a:xfrm>
            <a:off x="0" y="6713538"/>
            <a:ext cx="12190413" cy="144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>
              <a:solidFill>
                <a:schemeClr val="dk1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0606" cy="6714000"/>
          </a:xfrm>
          <a:blipFill>
            <a:blip r:embed="rId2"/>
            <a:stretch>
              <a:fillRect/>
            </a:stretch>
          </a:blipFill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/>
          </p:nvPr>
        </p:nvSpPr>
        <p:spPr>
          <a:xfrm>
            <a:off x="639038" y="254747"/>
            <a:ext cx="1025855" cy="344088"/>
          </a:xfrm>
          <a:blipFill dpi="0" rotWithShape="1">
            <a:blip r:embed="rId3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1113076" y="0"/>
            <a:ext cx="1078924" cy="113372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80303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FB096FD-6F7E-43C0-BD96-EDFBAB632620}"/>
              </a:ext>
            </a:extLst>
          </p:cNvPr>
          <p:cNvSpPr/>
          <p:nvPr userDrawn="1"/>
        </p:nvSpPr>
        <p:spPr>
          <a:xfrm>
            <a:off x="0" y="6713538"/>
            <a:ext cx="12190413" cy="144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>
              <a:solidFill>
                <a:schemeClr val="dk1"/>
              </a:solidFill>
            </a:endParaRP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0606" cy="6714000"/>
          </a:xfrm>
          <a:blipFill>
            <a:blip r:embed="rId2"/>
            <a:stretch>
              <a:fillRect/>
            </a:stretch>
          </a:blipFill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/>
          </p:nvPr>
        </p:nvSpPr>
        <p:spPr>
          <a:xfrm>
            <a:off x="639038" y="254747"/>
            <a:ext cx="1025855" cy="344088"/>
          </a:xfrm>
          <a:blipFill dpi="0" rotWithShape="1">
            <a:blip r:embed="rId3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1113076" y="0"/>
            <a:ext cx="1078924" cy="113372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523346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0F9EA5D4-E5EA-46D3-A2C5-01319BF7438F}"/>
              </a:ext>
            </a:extLst>
          </p:cNvPr>
          <p:cNvSpPr/>
          <p:nvPr userDrawn="1"/>
        </p:nvSpPr>
        <p:spPr>
          <a:xfrm>
            <a:off x="0" y="6713538"/>
            <a:ext cx="12190413" cy="144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>
              <a:solidFill>
                <a:schemeClr val="dk1"/>
              </a:solidFill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0606" cy="6714000"/>
          </a:xfrm>
          <a:blipFill>
            <a:blip r:embed="rId2"/>
            <a:stretch>
              <a:fillRect/>
            </a:stretch>
          </a:blipFill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9038" y="315003"/>
            <a:ext cx="3546213" cy="3546033"/>
          </a:xfrm>
          <a:solidFill>
            <a:srgbClr val="343E3E"/>
          </a:solidFill>
        </p:spPr>
        <p:txBody>
          <a:bodyPr lIns="360000" tIns="1404000" rIns="360000"/>
          <a:lstStyle>
            <a:lvl1pPr>
              <a:defRPr sz="25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6460" y="1331867"/>
            <a:ext cx="1024252" cy="245611"/>
          </a:xfrm>
          <a:blipFill dpi="0" rotWithShape="1">
            <a:blip r:embed="rId3"/>
            <a:srcRect/>
            <a:tile tx="0" ty="0" sx="100000" sy="100000" flip="none" algn="bl"/>
          </a:blipFill>
        </p:spPr>
        <p:txBody>
          <a:bodyPr wrap="none" bIns="36000" anchor="b">
            <a:sp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544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113076" y="0"/>
            <a:ext cx="1078924" cy="113372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77754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0606" cy="6714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639038" y="315003"/>
            <a:ext cx="3546213" cy="3546033"/>
          </a:xfrm>
          <a:solidFill>
            <a:schemeClr val="tx1">
              <a:alpha val="75000"/>
            </a:schemeClr>
          </a:solidFill>
        </p:spPr>
        <p:txBody>
          <a:bodyPr lIns="360000" tIns="1404000" rIns="360000"/>
          <a:lstStyle>
            <a:lvl1pPr>
              <a:defRPr sz="25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1" y="6714001"/>
            <a:ext cx="12190606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6460" y="1331867"/>
            <a:ext cx="1024252" cy="245611"/>
          </a:xfrm>
          <a:blipFill dpi="0" rotWithShape="1">
            <a:blip r:embed="rId3"/>
            <a:srcRect/>
            <a:tile tx="0" ty="0" sx="100000" sy="100000" flip="none" algn="bl"/>
          </a:blipFill>
        </p:spPr>
        <p:txBody>
          <a:bodyPr wrap="none" bIns="36000" anchor="b">
            <a:sp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544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Undertittel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113076" y="0"/>
            <a:ext cx="1078924" cy="113372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3966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039" y="2017578"/>
            <a:ext cx="10972800" cy="393080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6435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/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039" y="2783223"/>
            <a:ext cx="10972800" cy="316516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9039" y="2017578"/>
            <a:ext cx="10982833" cy="523160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nb-NO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30063805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639038" y="2017578"/>
            <a:ext cx="5276954" cy="393080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4"/>
          </p:nvPr>
        </p:nvSpPr>
        <p:spPr>
          <a:xfrm>
            <a:off x="6096966" y="2017578"/>
            <a:ext cx="5524906" cy="393080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tekst 13"/>
          <p:cNvSpPr>
            <a:spLocks noGrp="1"/>
          </p:cNvSpPr>
          <p:nvPr>
            <p:ph type="body" sz="quarter" idx="16" hasCustomPrompt="1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</p:spTree>
    <p:extLst>
      <p:ext uri="{BB962C8B-B14F-4D97-AF65-F5344CB8AC3E}">
        <p14:creationId xmlns:p14="http://schemas.microsoft.com/office/powerpoint/2010/main" val="1562540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/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639038" y="2783223"/>
            <a:ext cx="5276954" cy="316516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9038" y="2017578"/>
            <a:ext cx="5276954" cy="523160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/>
          </p:nvPr>
        </p:nvSpPr>
        <p:spPr>
          <a:xfrm>
            <a:off x="6096966" y="2783223"/>
            <a:ext cx="5524906" cy="316516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6096965" y="2017578"/>
            <a:ext cx="5529958" cy="523160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12" name="Plassholder for tekst 13"/>
          <p:cNvSpPr>
            <a:spLocks noGrp="1"/>
          </p:cNvSpPr>
          <p:nvPr>
            <p:ph type="body" sz="quarter" idx="16" hasCustomPrompt="1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</p:spTree>
    <p:extLst>
      <p:ext uri="{BB962C8B-B14F-4D97-AF65-F5344CB8AC3E}">
        <p14:creationId xmlns:p14="http://schemas.microsoft.com/office/powerpoint/2010/main" val="2382674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0" y="2694625"/>
            <a:ext cx="3027782" cy="401937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3054782" y="2694625"/>
            <a:ext cx="3027782" cy="401937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16" name="Rektangel 15"/>
          <p:cNvSpPr/>
          <p:nvPr userDrawn="1"/>
        </p:nvSpPr>
        <p:spPr>
          <a:xfrm>
            <a:off x="6109566" y="2694625"/>
            <a:ext cx="3027782" cy="401937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17" name="Rektangel 16"/>
          <p:cNvSpPr/>
          <p:nvPr userDrawn="1"/>
        </p:nvSpPr>
        <p:spPr>
          <a:xfrm>
            <a:off x="9169012" y="2694625"/>
            <a:ext cx="3027782" cy="401937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4" name="Rektangel 3"/>
          <p:cNvSpPr/>
          <p:nvPr userDrawn="1"/>
        </p:nvSpPr>
        <p:spPr>
          <a:xfrm>
            <a:off x="0" y="1524615"/>
            <a:ext cx="3027782" cy="114301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>
            <a:off x="3054782" y="1524615"/>
            <a:ext cx="3027782" cy="114301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>
            <a:off x="6109566" y="1524615"/>
            <a:ext cx="3027782" cy="114301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>
            <a:off x="9164218" y="1524615"/>
            <a:ext cx="3027782" cy="114301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8312" y="2998106"/>
            <a:ext cx="2375381" cy="308742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" y="6714001"/>
            <a:ext cx="12190606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076" y="0"/>
            <a:ext cx="1078924" cy="1133727"/>
          </a:xfrm>
          <a:prstGeom prst="rect">
            <a:avLst/>
          </a:prstGeom>
        </p:spPr>
      </p:pic>
      <p:sp>
        <p:nvSpPr>
          <p:cNvPr id="23" name="Plassholder for innhold 2"/>
          <p:cNvSpPr>
            <a:spLocks noGrp="1"/>
          </p:cNvSpPr>
          <p:nvPr>
            <p:ph idx="15"/>
          </p:nvPr>
        </p:nvSpPr>
        <p:spPr>
          <a:xfrm>
            <a:off x="3380982" y="2998106"/>
            <a:ext cx="2375381" cy="308742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Plassholder for innhold 2"/>
          <p:cNvSpPr>
            <a:spLocks noGrp="1"/>
          </p:cNvSpPr>
          <p:nvPr>
            <p:ph idx="17"/>
          </p:nvPr>
        </p:nvSpPr>
        <p:spPr>
          <a:xfrm>
            <a:off x="6435766" y="2998106"/>
            <a:ext cx="2375381" cy="308742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7" name="Plassholder for innhold 2"/>
          <p:cNvSpPr>
            <a:spLocks noGrp="1"/>
          </p:cNvSpPr>
          <p:nvPr>
            <p:ph idx="19"/>
          </p:nvPr>
        </p:nvSpPr>
        <p:spPr>
          <a:xfrm>
            <a:off x="9490419" y="2998106"/>
            <a:ext cx="2375381" cy="308742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9" name="Plassholder for tekst 8"/>
          <p:cNvSpPr>
            <a:spLocks noGrp="1"/>
          </p:cNvSpPr>
          <p:nvPr>
            <p:ph type="body" sz="quarter" idx="21" hasCustomPrompt="1"/>
          </p:nvPr>
        </p:nvSpPr>
        <p:spPr>
          <a:xfrm>
            <a:off x="639039" y="1965330"/>
            <a:ext cx="2072805" cy="261579"/>
          </a:xfr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31" name="Plassholder for tekst 8"/>
          <p:cNvSpPr>
            <a:spLocks noGrp="1"/>
          </p:cNvSpPr>
          <p:nvPr>
            <p:ph type="body" sz="quarter" idx="22" hasCustomPrompt="1"/>
          </p:nvPr>
        </p:nvSpPr>
        <p:spPr>
          <a:xfrm>
            <a:off x="3532271" y="1965330"/>
            <a:ext cx="2072805" cy="261579"/>
          </a:xfr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32" name="Plassholder for tekst 8"/>
          <p:cNvSpPr>
            <a:spLocks noGrp="1"/>
          </p:cNvSpPr>
          <p:nvPr>
            <p:ph type="body" sz="quarter" idx="23" hasCustomPrompt="1"/>
          </p:nvPr>
        </p:nvSpPr>
        <p:spPr>
          <a:xfrm>
            <a:off x="6547618" y="1965330"/>
            <a:ext cx="2072805" cy="261579"/>
          </a:xfr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33" name="Plassholder for tekst 8"/>
          <p:cNvSpPr>
            <a:spLocks noGrp="1"/>
          </p:cNvSpPr>
          <p:nvPr>
            <p:ph type="body" sz="quarter" idx="24" hasCustomPrompt="1"/>
          </p:nvPr>
        </p:nvSpPr>
        <p:spPr>
          <a:xfrm>
            <a:off x="9646499" y="1965330"/>
            <a:ext cx="2072805" cy="261579"/>
          </a:xfr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2817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639038" y="2017578"/>
            <a:ext cx="5276954" cy="393080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/>
          </p:nvPr>
        </p:nvSpPr>
        <p:spPr>
          <a:xfrm>
            <a:off x="6096966" y="2017578"/>
            <a:ext cx="5524906" cy="393080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ekst 13"/>
          <p:cNvSpPr>
            <a:spLocks noGrp="1"/>
          </p:cNvSpPr>
          <p:nvPr>
            <p:ph type="body" sz="quarter" idx="16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31374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0" y="2694625"/>
            <a:ext cx="2008920" cy="401937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4" name="Rektangel 3"/>
          <p:cNvSpPr/>
          <p:nvPr userDrawn="1"/>
        </p:nvSpPr>
        <p:spPr>
          <a:xfrm>
            <a:off x="0" y="1524615"/>
            <a:ext cx="2008920" cy="114301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2476" y="5031851"/>
            <a:ext cx="1759942" cy="149365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" y="6714001"/>
            <a:ext cx="12190606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076" y="0"/>
            <a:ext cx="1078924" cy="1133727"/>
          </a:xfrm>
          <a:prstGeom prst="rect">
            <a:avLst/>
          </a:prstGeom>
        </p:spPr>
      </p:pic>
      <p:sp>
        <p:nvSpPr>
          <p:cNvPr id="29" name="Plassholder for tekst 8"/>
          <p:cNvSpPr>
            <a:spLocks noGrp="1"/>
          </p:cNvSpPr>
          <p:nvPr>
            <p:ph type="body" sz="quarter" idx="21" hasCustomPrompt="1"/>
          </p:nvPr>
        </p:nvSpPr>
        <p:spPr>
          <a:xfrm>
            <a:off x="125114" y="1965330"/>
            <a:ext cx="1758693" cy="26157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bilde 19"/>
          <p:cNvSpPr>
            <a:spLocks noGrp="1"/>
          </p:cNvSpPr>
          <p:nvPr>
            <p:ph type="pic" sz="quarter" idx="22"/>
          </p:nvPr>
        </p:nvSpPr>
        <p:spPr>
          <a:xfrm>
            <a:off x="0" y="2694625"/>
            <a:ext cx="2008920" cy="204301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1" name="Rektangel 40"/>
          <p:cNvSpPr/>
          <p:nvPr userDrawn="1"/>
        </p:nvSpPr>
        <p:spPr>
          <a:xfrm>
            <a:off x="2035922" y="2694625"/>
            <a:ext cx="2008920" cy="401937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42" name="Rektangel 41"/>
          <p:cNvSpPr/>
          <p:nvPr userDrawn="1"/>
        </p:nvSpPr>
        <p:spPr>
          <a:xfrm>
            <a:off x="2035923" y="1524615"/>
            <a:ext cx="2008920" cy="114301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43" name="Plassholder for innhold 2"/>
          <p:cNvSpPr>
            <a:spLocks noGrp="1"/>
          </p:cNvSpPr>
          <p:nvPr>
            <p:ph idx="23"/>
          </p:nvPr>
        </p:nvSpPr>
        <p:spPr>
          <a:xfrm>
            <a:off x="2161036" y="5031851"/>
            <a:ext cx="1759942" cy="149365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4" name="Plassholder for tekst 8"/>
          <p:cNvSpPr>
            <a:spLocks noGrp="1"/>
          </p:cNvSpPr>
          <p:nvPr>
            <p:ph type="body" sz="quarter" idx="24" hasCustomPrompt="1"/>
          </p:nvPr>
        </p:nvSpPr>
        <p:spPr>
          <a:xfrm>
            <a:off x="2161037" y="1965330"/>
            <a:ext cx="1758693" cy="26157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45" name="Plassholder for bilde 19"/>
          <p:cNvSpPr>
            <a:spLocks noGrp="1"/>
          </p:cNvSpPr>
          <p:nvPr>
            <p:ph type="pic" sz="quarter" idx="25"/>
          </p:nvPr>
        </p:nvSpPr>
        <p:spPr>
          <a:xfrm>
            <a:off x="2035922" y="2694625"/>
            <a:ext cx="2008920" cy="204301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6" name="Rektangel 45"/>
          <p:cNvSpPr/>
          <p:nvPr userDrawn="1"/>
        </p:nvSpPr>
        <p:spPr>
          <a:xfrm>
            <a:off x="4071844" y="2694625"/>
            <a:ext cx="2008920" cy="401937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47" name="Rektangel 46"/>
          <p:cNvSpPr/>
          <p:nvPr userDrawn="1"/>
        </p:nvSpPr>
        <p:spPr>
          <a:xfrm>
            <a:off x="4071845" y="1524615"/>
            <a:ext cx="2008920" cy="114301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48" name="Plassholder for innhold 2"/>
          <p:cNvSpPr>
            <a:spLocks noGrp="1"/>
          </p:cNvSpPr>
          <p:nvPr>
            <p:ph idx="26"/>
          </p:nvPr>
        </p:nvSpPr>
        <p:spPr>
          <a:xfrm>
            <a:off x="4196958" y="5031851"/>
            <a:ext cx="1759942" cy="149365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9" name="Plassholder for tekst 8"/>
          <p:cNvSpPr>
            <a:spLocks noGrp="1"/>
          </p:cNvSpPr>
          <p:nvPr>
            <p:ph type="body" sz="quarter" idx="27" hasCustomPrompt="1"/>
          </p:nvPr>
        </p:nvSpPr>
        <p:spPr>
          <a:xfrm>
            <a:off x="4196959" y="1965330"/>
            <a:ext cx="1758693" cy="26157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50" name="Plassholder for bilde 19"/>
          <p:cNvSpPr>
            <a:spLocks noGrp="1"/>
          </p:cNvSpPr>
          <p:nvPr>
            <p:ph type="pic" sz="quarter" idx="28"/>
          </p:nvPr>
        </p:nvSpPr>
        <p:spPr>
          <a:xfrm>
            <a:off x="4071844" y="2694625"/>
            <a:ext cx="2008920" cy="204301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2" name="Rektangel 51"/>
          <p:cNvSpPr/>
          <p:nvPr userDrawn="1"/>
        </p:nvSpPr>
        <p:spPr>
          <a:xfrm>
            <a:off x="6107766" y="2694625"/>
            <a:ext cx="2008920" cy="401937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53" name="Rektangel 52"/>
          <p:cNvSpPr/>
          <p:nvPr userDrawn="1"/>
        </p:nvSpPr>
        <p:spPr>
          <a:xfrm>
            <a:off x="6107767" y="1524615"/>
            <a:ext cx="2008920" cy="114301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54" name="Plassholder for innhold 2"/>
          <p:cNvSpPr>
            <a:spLocks noGrp="1"/>
          </p:cNvSpPr>
          <p:nvPr>
            <p:ph idx="29"/>
          </p:nvPr>
        </p:nvSpPr>
        <p:spPr>
          <a:xfrm>
            <a:off x="6232880" y="5031851"/>
            <a:ext cx="1759942" cy="149365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5" name="Plassholder for tekst 8"/>
          <p:cNvSpPr>
            <a:spLocks noGrp="1"/>
          </p:cNvSpPr>
          <p:nvPr>
            <p:ph type="body" sz="quarter" idx="30" hasCustomPrompt="1"/>
          </p:nvPr>
        </p:nvSpPr>
        <p:spPr>
          <a:xfrm>
            <a:off x="6232880" y="1965330"/>
            <a:ext cx="1758693" cy="26157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56" name="Plassholder for bilde 19"/>
          <p:cNvSpPr>
            <a:spLocks noGrp="1"/>
          </p:cNvSpPr>
          <p:nvPr>
            <p:ph type="pic" sz="quarter" idx="31"/>
          </p:nvPr>
        </p:nvSpPr>
        <p:spPr>
          <a:xfrm>
            <a:off x="6107766" y="2694625"/>
            <a:ext cx="2008920" cy="204301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7" name="Rektangel 56"/>
          <p:cNvSpPr/>
          <p:nvPr userDrawn="1"/>
        </p:nvSpPr>
        <p:spPr>
          <a:xfrm>
            <a:off x="8143689" y="2694625"/>
            <a:ext cx="2008920" cy="401937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58" name="Rektangel 57"/>
          <p:cNvSpPr/>
          <p:nvPr userDrawn="1"/>
        </p:nvSpPr>
        <p:spPr>
          <a:xfrm>
            <a:off x="8143690" y="1524615"/>
            <a:ext cx="2008920" cy="114301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59" name="Plassholder for innhold 2"/>
          <p:cNvSpPr>
            <a:spLocks noGrp="1"/>
          </p:cNvSpPr>
          <p:nvPr>
            <p:ph idx="32"/>
          </p:nvPr>
        </p:nvSpPr>
        <p:spPr>
          <a:xfrm>
            <a:off x="8263495" y="5031851"/>
            <a:ext cx="1759942" cy="149365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0" name="Plassholder for tekst 8"/>
          <p:cNvSpPr>
            <a:spLocks noGrp="1"/>
          </p:cNvSpPr>
          <p:nvPr>
            <p:ph type="body" sz="quarter" idx="33" hasCustomPrompt="1"/>
          </p:nvPr>
        </p:nvSpPr>
        <p:spPr>
          <a:xfrm>
            <a:off x="8268803" y="1965330"/>
            <a:ext cx="1758693" cy="26157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61" name="Plassholder for bilde 19"/>
          <p:cNvSpPr>
            <a:spLocks noGrp="1"/>
          </p:cNvSpPr>
          <p:nvPr>
            <p:ph type="pic" sz="quarter" idx="34"/>
          </p:nvPr>
        </p:nvSpPr>
        <p:spPr>
          <a:xfrm>
            <a:off x="8143689" y="2694625"/>
            <a:ext cx="2008920" cy="204301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2" name="Rektangel 61"/>
          <p:cNvSpPr/>
          <p:nvPr userDrawn="1"/>
        </p:nvSpPr>
        <p:spPr>
          <a:xfrm>
            <a:off x="10183081" y="2694625"/>
            <a:ext cx="2008920" cy="401937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63" name="Rektangel 62"/>
          <p:cNvSpPr/>
          <p:nvPr userDrawn="1"/>
        </p:nvSpPr>
        <p:spPr>
          <a:xfrm>
            <a:off x="10183081" y="1524615"/>
            <a:ext cx="2008920" cy="114301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64" name="Plassholder for innhold 2"/>
          <p:cNvSpPr>
            <a:spLocks noGrp="1"/>
          </p:cNvSpPr>
          <p:nvPr>
            <p:ph idx="35"/>
          </p:nvPr>
        </p:nvSpPr>
        <p:spPr>
          <a:xfrm>
            <a:off x="10308193" y="5031851"/>
            <a:ext cx="1759942" cy="149365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5" name="Plassholder for tekst 8"/>
          <p:cNvSpPr>
            <a:spLocks noGrp="1"/>
          </p:cNvSpPr>
          <p:nvPr>
            <p:ph type="body" sz="quarter" idx="36" hasCustomPrompt="1"/>
          </p:nvPr>
        </p:nvSpPr>
        <p:spPr>
          <a:xfrm>
            <a:off x="10308194" y="1965330"/>
            <a:ext cx="1758693" cy="26157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66" name="Plassholder for bilde 19"/>
          <p:cNvSpPr>
            <a:spLocks noGrp="1"/>
          </p:cNvSpPr>
          <p:nvPr>
            <p:ph type="pic" sz="quarter" idx="37"/>
          </p:nvPr>
        </p:nvSpPr>
        <p:spPr>
          <a:xfrm>
            <a:off x="10183081" y="2694625"/>
            <a:ext cx="2008920" cy="204301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3463752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bilder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ktangel 98"/>
          <p:cNvSpPr/>
          <p:nvPr userDrawn="1"/>
        </p:nvSpPr>
        <p:spPr>
          <a:xfrm>
            <a:off x="8143690" y="1524615"/>
            <a:ext cx="4046917" cy="50400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97" name="Rektangel 96"/>
          <p:cNvSpPr/>
          <p:nvPr userDrawn="1"/>
        </p:nvSpPr>
        <p:spPr>
          <a:xfrm>
            <a:off x="4071845" y="1524615"/>
            <a:ext cx="4044842" cy="50400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96" name="Rektangel 95"/>
          <p:cNvSpPr/>
          <p:nvPr userDrawn="1"/>
        </p:nvSpPr>
        <p:spPr>
          <a:xfrm>
            <a:off x="0" y="1524615"/>
            <a:ext cx="4044843" cy="50400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68" name="Rektangel 67"/>
          <p:cNvSpPr/>
          <p:nvPr userDrawn="1"/>
        </p:nvSpPr>
        <p:spPr>
          <a:xfrm>
            <a:off x="-1" y="4141451"/>
            <a:ext cx="4044843" cy="50400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" y="6714001"/>
            <a:ext cx="12190606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076" y="0"/>
            <a:ext cx="1078924" cy="1133727"/>
          </a:xfrm>
          <a:prstGeom prst="rect">
            <a:avLst/>
          </a:prstGeom>
        </p:spPr>
      </p:pic>
      <p:sp>
        <p:nvSpPr>
          <p:cNvPr id="29" name="Plassholder for tekst 8"/>
          <p:cNvSpPr>
            <a:spLocks noGrp="1"/>
          </p:cNvSpPr>
          <p:nvPr>
            <p:ph type="body" sz="quarter" idx="21" hasCustomPrompt="1"/>
          </p:nvPr>
        </p:nvSpPr>
        <p:spPr>
          <a:xfrm>
            <a:off x="389753" y="1686623"/>
            <a:ext cx="3258134" cy="26157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bilde 19"/>
          <p:cNvSpPr>
            <a:spLocks noGrp="1"/>
          </p:cNvSpPr>
          <p:nvPr>
            <p:ph type="pic" sz="quarter" idx="22"/>
          </p:nvPr>
        </p:nvSpPr>
        <p:spPr>
          <a:xfrm>
            <a:off x="-1" y="2028619"/>
            <a:ext cx="4044843" cy="207902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9" name="Plassholder for tekst 8"/>
          <p:cNvSpPr>
            <a:spLocks noGrp="1"/>
          </p:cNvSpPr>
          <p:nvPr>
            <p:ph type="body" sz="quarter" idx="23" hasCustomPrompt="1"/>
          </p:nvPr>
        </p:nvSpPr>
        <p:spPr>
          <a:xfrm>
            <a:off x="389753" y="4303458"/>
            <a:ext cx="3258134" cy="26157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0" name="Plassholder for bilde 19"/>
          <p:cNvSpPr>
            <a:spLocks noGrp="1"/>
          </p:cNvSpPr>
          <p:nvPr>
            <p:ph type="pic" sz="quarter" idx="24"/>
          </p:nvPr>
        </p:nvSpPr>
        <p:spPr>
          <a:xfrm>
            <a:off x="-1" y="4645516"/>
            <a:ext cx="4044843" cy="206641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3" name="Rektangel 82"/>
          <p:cNvSpPr/>
          <p:nvPr userDrawn="1"/>
        </p:nvSpPr>
        <p:spPr>
          <a:xfrm>
            <a:off x="4071845" y="4141450"/>
            <a:ext cx="4044842" cy="50400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85" name="Plassholder for tekst 8"/>
          <p:cNvSpPr>
            <a:spLocks noGrp="1"/>
          </p:cNvSpPr>
          <p:nvPr>
            <p:ph type="body" sz="quarter" idx="25" hasCustomPrompt="1"/>
          </p:nvPr>
        </p:nvSpPr>
        <p:spPr>
          <a:xfrm>
            <a:off x="4454397" y="1686622"/>
            <a:ext cx="3258134" cy="26157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86" name="Plassholder for bilde 19"/>
          <p:cNvSpPr>
            <a:spLocks noGrp="1"/>
          </p:cNvSpPr>
          <p:nvPr>
            <p:ph type="pic" sz="quarter" idx="26"/>
          </p:nvPr>
        </p:nvSpPr>
        <p:spPr>
          <a:xfrm>
            <a:off x="4071845" y="2028619"/>
            <a:ext cx="4044842" cy="207902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7" name="Plassholder for tekst 8"/>
          <p:cNvSpPr>
            <a:spLocks noGrp="1"/>
          </p:cNvSpPr>
          <p:nvPr>
            <p:ph type="body" sz="quarter" idx="27" hasCustomPrompt="1"/>
          </p:nvPr>
        </p:nvSpPr>
        <p:spPr>
          <a:xfrm>
            <a:off x="4454397" y="4303457"/>
            <a:ext cx="3258134" cy="26157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88" name="Plassholder for bilde 19"/>
          <p:cNvSpPr>
            <a:spLocks noGrp="1"/>
          </p:cNvSpPr>
          <p:nvPr>
            <p:ph type="pic" sz="quarter" idx="28"/>
          </p:nvPr>
        </p:nvSpPr>
        <p:spPr>
          <a:xfrm>
            <a:off x="4071845" y="4645516"/>
            <a:ext cx="4044842" cy="206641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9" name="Rektangel 88"/>
          <p:cNvSpPr/>
          <p:nvPr userDrawn="1"/>
        </p:nvSpPr>
        <p:spPr>
          <a:xfrm>
            <a:off x="8143689" y="4141512"/>
            <a:ext cx="4046917" cy="50400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91" name="Plassholder for tekst 8"/>
          <p:cNvSpPr>
            <a:spLocks noGrp="1"/>
          </p:cNvSpPr>
          <p:nvPr>
            <p:ph type="body" sz="quarter" idx="29" hasCustomPrompt="1"/>
          </p:nvPr>
        </p:nvSpPr>
        <p:spPr>
          <a:xfrm>
            <a:off x="8517241" y="1686684"/>
            <a:ext cx="3258134" cy="26157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92" name="Plassholder for bilde 19"/>
          <p:cNvSpPr>
            <a:spLocks noGrp="1"/>
          </p:cNvSpPr>
          <p:nvPr>
            <p:ph type="pic" sz="quarter" idx="30"/>
          </p:nvPr>
        </p:nvSpPr>
        <p:spPr>
          <a:xfrm>
            <a:off x="8143690" y="2028681"/>
            <a:ext cx="4046917" cy="207902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3" name="Plassholder for tekst 8"/>
          <p:cNvSpPr>
            <a:spLocks noGrp="1"/>
          </p:cNvSpPr>
          <p:nvPr>
            <p:ph type="body" sz="quarter" idx="31" hasCustomPrompt="1"/>
          </p:nvPr>
        </p:nvSpPr>
        <p:spPr>
          <a:xfrm>
            <a:off x="8517241" y="4303519"/>
            <a:ext cx="3258134" cy="26157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94" name="Plassholder for bilde 19"/>
          <p:cNvSpPr>
            <a:spLocks noGrp="1"/>
          </p:cNvSpPr>
          <p:nvPr>
            <p:ph type="pic" sz="quarter" idx="32"/>
          </p:nvPr>
        </p:nvSpPr>
        <p:spPr>
          <a:xfrm>
            <a:off x="8143689" y="4645578"/>
            <a:ext cx="4046917" cy="206641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85370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ilder med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755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/>
          <p:cNvSpPr/>
          <p:nvPr userDrawn="1"/>
        </p:nvSpPr>
        <p:spPr>
          <a:xfrm>
            <a:off x="6107767" y="1524614"/>
            <a:ext cx="2008920" cy="258302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51" name="Plassholder for bilde 19"/>
          <p:cNvSpPr>
            <a:spLocks noGrp="1"/>
          </p:cNvSpPr>
          <p:nvPr>
            <p:ph type="pic" sz="quarter" idx="29"/>
          </p:nvPr>
        </p:nvSpPr>
        <p:spPr>
          <a:xfrm>
            <a:off x="2008920" y="4140038"/>
            <a:ext cx="4071844" cy="2583024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Rektangel 3"/>
          <p:cNvSpPr/>
          <p:nvPr userDrawn="1"/>
        </p:nvSpPr>
        <p:spPr>
          <a:xfrm>
            <a:off x="0" y="1524614"/>
            <a:ext cx="2008920" cy="258302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50" name="Plassholder for bilde 19"/>
          <p:cNvSpPr>
            <a:spLocks noGrp="1"/>
          </p:cNvSpPr>
          <p:nvPr>
            <p:ph type="pic" sz="quarter" idx="28"/>
          </p:nvPr>
        </p:nvSpPr>
        <p:spPr>
          <a:xfrm>
            <a:off x="2008920" y="1524615"/>
            <a:ext cx="4071844" cy="2583024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9121" y="1782532"/>
            <a:ext cx="1470679" cy="194399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" y="6714001"/>
            <a:ext cx="12190606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076" y="0"/>
            <a:ext cx="1078924" cy="1133727"/>
          </a:xfrm>
          <a:prstGeom prst="rect">
            <a:avLst/>
          </a:prstGeom>
        </p:spPr>
      </p:pic>
      <p:sp>
        <p:nvSpPr>
          <p:cNvPr id="40" name="Rektangel 39"/>
          <p:cNvSpPr/>
          <p:nvPr userDrawn="1"/>
        </p:nvSpPr>
        <p:spPr>
          <a:xfrm>
            <a:off x="0" y="4140038"/>
            <a:ext cx="2008920" cy="258302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67" name="Plassholder for innhold 2"/>
          <p:cNvSpPr>
            <a:spLocks noGrp="1"/>
          </p:cNvSpPr>
          <p:nvPr>
            <p:ph idx="30"/>
          </p:nvPr>
        </p:nvSpPr>
        <p:spPr>
          <a:xfrm>
            <a:off x="269121" y="4408891"/>
            <a:ext cx="1470679" cy="194399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8" name="Plassholder for bilde 19"/>
          <p:cNvSpPr>
            <a:spLocks noGrp="1"/>
          </p:cNvSpPr>
          <p:nvPr>
            <p:ph type="pic" sz="quarter" idx="31"/>
          </p:nvPr>
        </p:nvSpPr>
        <p:spPr>
          <a:xfrm>
            <a:off x="8116687" y="4140038"/>
            <a:ext cx="4073644" cy="2583024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0" name="Plassholder for bilde 19"/>
          <p:cNvSpPr>
            <a:spLocks noGrp="1"/>
          </p:cNvSpPr>
          <p:nvPr>
            <p:ph type="pic" sz="quarter" idx="32"/>
          </p:nvPr>
        </p:nvSpPr>
        <p:spPr>
          <a:xfrm>
            <a:off x="8116687" y="1524615"/>
            <a:ext cx="4073644" cy="2583024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1" name="Plassholder for innhold 2"/>
          <p:cNvSpPr>
            <a:spLocks noGrp="1"/>
          </p:cNvSpPr>
          <p:nvPr>
            <p:ph idx="33"/>
          </p:nvPr>
        </p:nvSpPr>
        <p:spPr>
          <a:xfrm>
            <a:off x="6376886" y="1782532"/>
            <a:ext cx="1470679" cy="194399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2" name="Rektangel 71"/>
          <p:cNvSpPr/>
          <p:nvPr userDrawn="1"/>
        </p:nvSpPr>
        <p:spPr>
          <a:xfrm>
            <a:off x="6107767" y="4140038"/>
            <a:ext cx="2008920" cy="258302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73" name="Plassholder for innhold 2"/>
          <p:cNvSpPr>
            <a:spLocks noGrp="1"/>
          </p:cNvSpPr>
          <p:nvPr>
            <p:ph idx="34"/>
          </p:nvPr>
        </p:nvSpPr>
        <p:spPr>
          <a:xfrm>
            <a:off x="6376886" y="4408891"/>
            <a:ext cx="1470679" cy="194399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87541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 undertittel med bilde #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755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1524614"/>
            <a:ext cx="4057443" cy="518938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8312" y="2783223"/>
            <a:ext cx="3599063" cy="31651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338312" y="2017578"/>
            <a:ext cx="3599063" cy="523160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" y="6714001"/>
            <a:ext cx="12190606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076" y="0"/>
            <a:ext cx="1078924" cy="1133727"/>
          </a:xfrm>
          <a:prstGeom prst="rect">
            <a:avLst/>
          </a:prstGeom>
        </p:spPr>
      </p:pic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4057444" y="1524614"/>
            <a:ext cx="8133163" cy="5189386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40419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 undertittel med bilde #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755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/>
          <p:cNvSpPr/>
          <p:nvPr userDrawn="1"/>
        </p:nvSpPr>
        <p:spPr>
          <a:xfrm>
            <a:off x="0" y="1"/>
            <a:ext cx="12190026" cy="1526238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1524614"/>
            <a:ext cx="4057443" cy="518938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 dirty="0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8312" y="2783223"/>
            <a:ext cx="3599063" cy="31651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338312" y="2017578"/>
            <a:ext cx="3599063" cy="523160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4057444" y="1524614"/>
            <a:ext cx="8133163" cy="5189386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5" name="Rektangel 6"/>
          <p:cNvSpPr/>
          <p:nvPr userDrawn="1"/>
        </p:nvSpPr>
        <p:spPr>
          <a:xfrm>
            <a:off x="1" y="6714001"/>
            <a:ext cx="12190606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59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 undertittel med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395" y="0"/>
            <a:ext cx="12190605" cy="152461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8312" y="2783223"/>
            <a:ext cx="3599063" cy="3165161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338312" y="2017578"/>
            <a:ext cx="3599063" cy="523160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" y="6714001"/>
            <a:ext cx="12190606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076" y="0"/>
            <a:ext cx="1078924" cy="1133727"/>
          </a:xfrm>
          <a:prstGeom prst="rect">
            <a:avLst/>
          </a:prstGeom>
        </p:spPr>
      </p:pic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4057444" y="1524614"/>
            <a:ext cx="8133163" cy="5189386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196857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 undertittel med 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8312" y="2783223"/>
            <a:ext cx="3599063" cy="3165161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338312" y="2017578"/>
            <a:ext cx="3599063" cy="523160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4057444" y="1524614"/>
            <a:ext cx="8133163" cy="5189386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9548258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 undertittel med bil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8312" y="2783223"/>
            <a:ext cx="3599063" cy="3165161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338312" y="2017578"/>
            <a:ext cx="3599063" cy="523160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" y="6714001"/>
            <a:ext cx="12190606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076" y="0"/>
            <a:ext cx="1078924" cy="1133727"/>
          </a:xfrm>
          <a:prstGeom prst="rect">
            <a:avLst/>
          </a:prstGeom>
        </p:spPr>
      </p:pic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4057444" y="1524614"/>
            <a:ext cx="8133163" cy="5189386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0" y="1519214"/>
            <a:ext cx="12192131" cy="0"/>
          </a:xfrm>
          <a:prstGeom prst="line">
            <a:avLst/>
          </a:prstGeom>
          <a:ln w="12700">
            <a:solidFill>
              <a:srgbClr val="4D4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653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, tabell og 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0605" cy="152461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038" y="2013784"/>
            <a:ext cx="6715851" cy="2171212"/>
          </a:xfrm>
        </p:spPr>
        <p:txBody>
          <a:bodyPr>
            <a:noAutofit/>
          </a:bodyPr>
          <a:lstStyle>
            <a:lvl1pPr>
              <a:defRPr sz="1799">
                <a:solidFill>
                  <a:schemeClr val="dk2"/>
                </a:solidFill>
              </a:defRPr>
            </a:lvl1pPr>
            <a:lvl2pPr>
              <a:defRPr sz="1799">
                <a:solidFill>
                  <a:schemeClr val="dk2"/>
                </a:solidFill>
              </a:defRPr>
            </a:lvl2pPr>
            <a:lvl3pPr>
              <a:defRPr sz="1799">
                <a:solidFill>
                  <a:schemeClr val="dk2"/>
                </a:solidFill>
              </a:defRPr>
            </a:lvl3pPr>
            <a:lvl4pPr>
              <a:defRPr sz="1799">
                <a:solidFill>
                  <a:schemeClr val="dk2"/>
                </a:solidFill>
              </a:defRPr>
            </a:lvl4pPr>
            <a:lvl5pPr>
              <a:defRPr sz="1799"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Rektangel 5"/>
          <p:cNvSpPr/>
          <p:nvPr userDrawn="1"/>
        </p:nvSpPr>
        <p:spPr>
          <a:xfrm>
            <a:off x="1" y="6714001"/>
            <a:ext cx="12190606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076" y="0"/>
            <a:ext cx="1078924" cy="1133727"/>
          </a:xfrm>
          <a:prstGeom prst="rect">
            <a:avLst/>
          </a:prstGeom>
        </p:spPr>
      </p:pic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7873125" y="1524614"/>
            <a:ext cx="4318875" cy="5189386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abell 11"/>
          <p:cNvSpPr>
            <a:spLocks noGrp="1"/>
          </p:cNvSpPr>
          <p:nvPr>
            <p:ph type="tbl" sz="quarter" idx="16"/>
          </p:nvPr>
        </p:nvSpPr>
        <p:spPr>
          <a:xfrm>
            <a:off x="639038" y="4645842"/>
            <a:ext cx="6715851" cy="1699145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nb-NO"/>
              <a:t>Klikk ikonet for å legge til en tabell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15196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, tabell og bilde #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755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1524614"/>
            <a:ext cx="7873125" cy="518938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" y="6714001"/>
            <a:ext cx="12190606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076" y="0"/>
            <a:ext cx="1078924" cy="1133727"/>
          </a:xfrm>
          <a:prstGeom prst="rect">
            <a:avLst/>
          </a:prstGeom>
        </p:spPr>
      </p:pic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639038" y="2013784"/>
            <a:ext cx="6715851" cy="2171212"/>
          </a:xfrm>
        </p:spPr>
        <p:txBody>
          <a:bodyPr>
            <a:noAutofit/>
          </a:bodyPr>
          <a:lstStyle>
            <a:lvl1pPr>
              <a:defRPr sz="1799">
                <a:solidFill>
                  <a:schemeClr val="tx1"/>
                </a:solidFill>
              </a:defRPr>
            </a:lvl1pPr>
            <a:lvl2pPr>
              <a:defRPr sz="1799">
                <a:solidFill>
                  <a:schemeClr val="tx1"/>
                </a:solidFill>
              </a:defRPr>
            </a:lvl2pPr>
            <a:lvl3pPr>
              <a:defRPr sz="1799">
                <a:solidFill>
                  <a:schemeClr val="tx1"/>
                </a:solidFill>
              </a:defRPr>
            </a:lvl3pPr>
            <a:lvl4pPr>
              <a:defRPr sz="1799">
                <a:solidFill>
                  <a:schemeClr val="tx1"/>
                </a:solidFill>
              </a:defRPr>
            </a:lvl4pPr>
            <a:lvl5pPr>
              <a:defRPr sz="1799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7873125" y="1524614"/>
            <a:ext cx="4318875" cy="5189386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7" name="Plassholder for tabell 11"/>
          <p:cNvSpPr>
            <a:spLocks noGrp="1"/>
          </p:cNvSpPr>
          <p:nvPr>
            <p:ph type="tbl" sz="quarter" idx="16"/>
          </p:nvPr>
        </p:nvSpPr>
        <p:spPr>
          <a:xfrm>
            <a:off x="639038" y="4645842"/>
            <a:ext cx="6715851" cy="1699145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en tabell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048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/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639038" y="2783223"/>
            <a:ext cx="5276954" cy="316516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639038" y="2017578"/>
            <a:ext cx="5276954" cy="52316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/>
          </p:nvPr>
        </p:nvSpPr>
        <p:spPr>
          <a:xfrm>
            <a:off x="6096966" y="2783223"/>
            <a:ext cx="5524906" cy="316516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5"/>
          </p:nvPr>
        </p:nvSpPr>
        <p:spPr>
          <a:xfrm>
            <a:off x="6096965" y="2017578"/>
            <a:ext cx="5529958" cy="52316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Plassholder for tekst 13"/>
          <p:cNvSpPr>
            <a:spLocks noGrp="1"/>
          </p:cNvSpPr>
          <p:nvPr>
            <p:ph type="body" sz="quarter" idx="16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589129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, tabell og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639038" y="2013784"/>
            <a:ext cx="6715851" cy="2171212"/>
          </a:xfrm>
        </p:spPr>
        <p:txBody>
          <a:bodyPr>
            <a:noAutofit/>
          </a:bodyPr>
          <a:lstStyle>
            <a:lvl1pPr>
              <a:defRPr sz="1799">
                <a:solidFill>
                  <a:schemeClr val="dk2"/>
                </a:solidFill>
              </a:defRPr>
            </a:lvl1pPr>
            <a:lvl2pPr>
              <a:defRPr sz="1799">
                <a:solidFill>
                  <a:schemeClr val="dk2"/>
                </a:solidFill>
              </a:defRPr>
            </a:lvl2pPr>
            <a:lvl3pPr>
              <a:defRPr sz="1799">
                <a:solidFill>
                  <a:schemeClr val="dk2"/>
                </a:solidFill>
              </a:defRPr>
            </a:lvl3pPr>
            <a:lvl4pPr>
              <a:defRPr sz="1799">
                <a:solidFill>
                  <a:schemeClr val="dk2"/>
                </a:solidFill>
              </a:defRPr>
            </a:lvl4pPr>
            <a:lvl5pPr>
              <a:defRPr sz="1799"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7873125" y="1524614"/>
            <a:ext cx="4318875" cy="5189386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tabell 11"/>
          <p:cNvSpPr>
            <a:spLocks noGrp="1"/>
          </p:cNvSpPr>
          <p:nvPr>
            <p:ph type="tbl" sz="quarter" idx="16"/>
          </p:nvPr>
        </p:nvSpPr>
        <p:spPr>
          <a:xfrm>
            <a:off x="639038" y="4645842"/>
            <a:ext cx="6715851" cy="1699145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nb-NO"/>
              <a:t>Klikk ikonet for å legge til en tabell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69795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og teks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0" y="1524614"/>
            <a:ext cx="8133163" cy="5189386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42507" y="2013784"/>
            <a:ext cx="3341755" cy="4331202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85142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bilde og teks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12190605" cy="152461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1" y="6714001"/>
            <a:ext cx="12190606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076" y="0"/>
            <a:ext cx="1078924" cy="1133727"/>
          </a:xfrm>
          <a:prstGeom prst="rect">
            <a:avLst/>
          </a:prstGeom>
        </p:spPr>
      </p:pic>
      <p:sp>
        <p:nvSpPr>
          <p:cNvPr id="7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0" y="1524614"/>
            <a:ext cx="8133163" cy="5189386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038" y="254747"/>
            <a:ext cx="1025855" cy="344088"/>
          </a:xfrm>
          <a:blipFill dpi="0" rotWithShape="1">
            <a:blip r:embed="rId3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42507" y="2013784"/>
            <a:ext cx="3341755" cy="4331202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484533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bilde og tekst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755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>
            <a:off x="8133163" y="1524614"/>
            <a:ext cx="4059105" cy="518938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1" y="6714001"/>
            <a:ext cx="12190606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076" y="0"/>
            <a:ext cx="1078924" cy="1133727"/>
          </a:xfrm>
          <a:prstGeom prst="rect">
            <a:avLst/>
          </a:prstGeom>
        </p:spPr>
      </p:pic>
      <p:sp>
        <p:nvSpPr>
          <p:cNvPr id="7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0" y="1524614"/>
            <a:ext cx="8133163" cy="5189386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038" y="254747"/>
            <a:ext cx="1025855" cy="344088"/>
          </a:xfrm>
          <a:blipFill dpi="0" rotWithShape="1">
            <a:blip r:embed="rId3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42507" y="2013784"/>
            <a:ext cx="3341755" cy="4331202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9308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smalt bilde #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755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1524614"/>
            <a:ext cx="8133163" cy="518938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039" y="2017578"/>
            <a:ext cx="6789022" cy="39308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8133164" y="1524614"/>
            <a:ext cx="4057442" cy="5189386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1" y="6714001"/>
            <a:ext cx="12190606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076" y="0"/>
            <a:ext cx="1078924" cy="113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37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undertittel, tekst og smalt bilde #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755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1524614"/>
            <a:ext cx="8133163" cy="518938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039" y="2783223"/>
            <a:ext cx="6789022" cy="31651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9039" y="2017578"/>
            <a:ext cx="6795229" cy="523160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8133164" y="1524614"/>
            <a:ext cx="4057442" cy="5189386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1" y="6714001"/>
            <a:ext cx="12190606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076" y="0"/>
            <a:ext cx="1078924" cy="113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03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smalt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0605" cy="152461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039" y="2017578"/>
            <a:ext cx="6789022" cy="3930806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8133164" y="1524614"/>
            <a:ext cx="4057442" cy="5189386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1" y="6714001"/>
            <a:ext cx="12190606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076" y="0"/>
            <a:ext cx="1078924" cy="113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561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undertittel, tekst og smalt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0605" cy="152461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039" y="2783223"/>
            <a:ext cx="6789022" cy="3165161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9039" y="2017578"/>
            <a:ext cx="6795229" cy="523160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8133164" y="1524614"/>
            <a:ext cx="4057442" cy="5189386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1" y="6714001"/>
            <a:ext cx="12190606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076" y="0"/>
            <a:ext cx="1078924" cy="113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674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smalt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039" y="2017578"/>
            <a:ext cx="6789022" cy="3930806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8133164" y="1524614"/>
            <a:ext cx="4057442" cy="5189386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1" y="6714001"/>
            <a:ext cx="12190606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590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ekst og smalt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039" y="2783223"/>
            <a:ext cx="6789022" cy="3165161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9039" y="2017578"/>
            <a:ext cx="6795229" cy="523160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8133164" y="1524614"/>
            <a:ext cx="4057442" cy="5189386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1" y="6714001"/>
            <a:ext cx="12190606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F3C06374-8298-49C4-AAB3-ED01D4C6468F}"/>
              </a:ext>
            </a:extLst>
          </p:cNvPr>
          <p:cNvSpPr/>
          <p:nvPr userDrawn="1"/>
        </p:nvSpPr>
        <p:spPr>
          <a:xfrm>
            <a:off x="0" y="2693988"/>
            <a:ext cx="3027363" cy="401955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AA3AFBA-2D71-429E-8B5C-0EC99A53E5A2}"/>
              </a:ext>
            </a:extLst>
          </p:cNvPr>
          <p:cNvSpPr/>
          <p:nvPr userDrawn="1"/>
        </p:nvSpPr>
        <p:spPr>
          <a:xfrm>
            <a:off x="3054350" y="2693988"/>
            <a:ext cx="3028950" cy="401955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8964B49-C8AE-4C46-A2C4-DBE5BB975FB2}"/>
              </a:ext>
            </a:extLst>
          </p:cNvPr>
          <p:cNvSpPr/>
          <p:nvPr userDrawn="1"/>
        </p:nvSpPr>
        <p:spPr>
          <a:xfrm>
            <a:off x="6110288" y="2693988"/>
            <a:ext cx="3027362" cy="401955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361140C-0B87-4C8C-9FB9-29BAED1EF496}"/>
              </a:ext>
            </a:extLst>
          </p:cNvPr>
          <p:cNvSpPr/>
          <p:nvPr userDrawn="1"/>
        </p:nvSpPr>
        <p:spPr>
          <a:xfrm>
            <a:off x="9169400" y="2693988"/>
            <a:ext cx="3027363" cy="401955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4A95AD1-CDD7-4D17-BEBE-D8B815B77C28}"/>
              </a:ext>
            </a:extLst>
          </p:cNvPr>
          <p:cNvSpPr/>
          <p:nvPr userDrawn="1"/>
        </p:nvSpPr>
        <p:spPr>
          <a:xfrm>
            <a:off x="0" y="1524000"/>
            <a:ext cx="3027363" cy="11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479E2E7-A26D-4EA1-9E65-C6E3B9663759}"/>
              </a:ext>
            </a:extLst>
          </p:cNvPr>
          <p:cNvSpPr/>
          <p:nvPr userDrawn="1"/>
        </p:nvSpPr>
        <p:spPr>
          <a:xfrm>
            <a:off x="3054350" y="1524000"/>
            <a:ext cx="3028950" cy="11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9D59BEE0-3F9D-4D92-A489-9533DD00D066}"/>
              </a:ext>
            </a:extLst>
          </p:cNvPr>
          <p:cNvSpPr/>
          <p:nvPr userDrawn="1"/>
        </p:nvSpPr>
        <p:spPr>
          <a:xfrm>
            <a:off x="6110288" y="1524000"/>
            <a:ext cx="3027362" cy="11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B3E8D1ED-5979-45C8-B7C7-5005CEB676A3}"/>
              </a:ext>
            </a:extLst>
          </p:cNvPr>
          <p:cNvSpPr/>
          <p:nvPr userDrawn="1"/>
        </p:nvSpPr>
        <p:spPr>
          <a:xfrm>
            <a:off x="9164638" y="1524000"/>
            <a:ext cx="3027362" cy="11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EC7785E-4F19-4766-92C5-44F0AAB2FAFA}"/>
              </a:ext>
            </a:extLst>
          </p:cNvPr>
          <p:cNvSpPr/>
          <p:nvPr userDrawn="1"/>
        </p:nvSpPr>
        <p:spPr>
          <a:xfrm>
            <a:off x="0" y="6713538"/>
            <a:ext cx="12190413" cy="144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>
              <a:solidFill>
                <a:schemeClr val="dk1"/>
              </a:solidFill>
            </a:endParaRPr>
          </a:p>
        </p:txBody>
      </p:sp>
      <p:pic>
        <p:nvPicPr>
          <p:cNvPr id="22" name="Bilde 17">
            <a:extLst>
              <a:ext uri="{FF2B5EF4-FFF2-40B4-BE49-F238E27FC236}">
                <a16:creationId xmlns:a16="http://schemas.microsoft.com/office/drawing/2014/main" id="{F405C989-254F-45A4-A1BB-84DC3618A8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0"/>
            <a:ext cx="1079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ssholder for tekst 13"/>
          <p:cNvSpPr>
            <a:spLocks noGrp="1"/>
          </p:cNvSpPr>
          <p:nvPr>
            <p:ph type="body" sz="quarter" idx="14"/>
          </p:nvPr>
        </p:nvSpPr>
        <p:spPr>
          <a:xfrm>
            <a:off x="639038" y="254747"/>
            <a:ext cx="1025855" cy="344088"/>
          </a:xfrm>
          <a:blipFill dpi="0" rotWithShape="1">
            <a:blip r:embed="rId3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8312" y="2998106"/>
            <a:ext cx="2375381" cy="308742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3" name="Plassholder for innhold 2"/>
          <p:cNvSpPr>
            <a:spLocks noGrp="1"/>
          </p:cNvSpPr>
          <p:nvPr>
            <p:ph idx="15"/>
          </p:nvPr>
        </p:nvSpPr>
        <p:spPr>
          <a:xfrm>
            <a:off x="3380982" y="2998106"/>
            <a:ext cx="2375381" cy="308742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Plassholder for innhold 2"/>
          <p:cNvSpPr>
            <a:spLocks noGrp="1"/>
          </p:cNvSpPr>
          <p:nvPr>
            <p:ph idx="17"/>
          </p:nvPr>
        </p:nvSpPr>
        <p:spPr>
          <a:xfrm>
            <a:off x="6435766" y="2998106"/>
            <a:ext cx="2375381" cy="308742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7" name="Plassholder for innhold 2"/>
          <p:cNvSpPr>
            <a:spLocks noGrp="1"/>
          </p:cNvSpPr>
          <p:nvPr>
            <p:ph idx="19"/>
          </p:nvPr>
        </p:nvSpPr>
        <p:spPr>
          <a:xfrm>
            <a:off x="9490419" y="2998106"/>
            <a:ext cx="2375381" cy="308742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9" name="Plassholder for tekst 8"/>
          <p:cNvSpPr>
            <a:spLocks noGrp="1"/>
          </p:cNvSpPr>
          <p:nvPr>
            <p:ph type="body" sz="quarter" idx="21"/>
          </p:nvPr>
        </p:nvSpPr>
        <p:spPr>
          <a:xfrm>
            <a:off x="639039" y="1965330"/>
            <a:ext cx="2072805" cy="261579"/>
          </a:xfrm>
        </p:spPr>
        <p:txBody>
          <a:bodyPr anchor="ctr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1" name="Plassholder for tekst 8"/>
          <p:cNvSpPr>
            <a:spLocks noGrp="1"/>
          </p:cNvSpPr>
          <p:nvPr>
            <p:ph type="body" sz="quarter" idx="22"/>
          </p:nvPr>
        </p:nvSpPr>
        <p:spPr>
          <a:xfrm>
            <a:off x="3532271" y="1965330"/>
            <a:ext cx="2072805" cy="261579"/>
          </a:xfrm>
        </p:spPr>
        <p:txBody>
          <a:bodyPr anchor="ctr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2" name="Plassholder for tekst 8"/>
          <p:cNvSpPr>
            <a:spLocks noGrp="1"/>
          </p:cNvSpPr>
          <p:nvPr>
            <p:ph type="body" sz="quarter" idx="23"/>
          </p:nvPr>
        </p:nvSpPr>
        <p:spPr>
          <a:xfrm>
            <a:off x="6547618" y="1965330"/>
            <a:ext cx="2072805" cy="261579"/>
          </a:xfrm>
        </p:spPr>
        <p:txBody>
          <a:bodyPr anchor="ctr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3" name="Plassholder for tekst 8"/>
          <p:cNvSpPr>
            <a:spLocks noGrp="1"/>
          </p:cNvSpPr>
          <p:nvPr>
            <p:ph type="body" sz="quarter" idx="24"/>
          </p:nvPr>
        </p:nvSpPr>
        <p:spPr>
          <a:xfrm>
            <a:off x="9646499" y="1965330"/>
            <a:ext cx="2072805" cy="261579"/>
          </a:xfrm>
        </p:spPr>
        <p:txBody>
          <a:bodyPr anchor="ctr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494038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med faktaboks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0" y="1524614"/>
            <a:ext cx="12190605" cy="5189386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039" y="2016018"/>
            <a:ext cx="3432805" cy="2295022"/>
          </a:xfrm>
          <a:solidFill>
            <a:schemeClr val="dk2"/>
          </a:solidFill>
        </p:spPr>
        <p:txBody>
          <a:bodyPr lIns="234000" tIns="432000" rIns="234000" bIns="27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1" y="6714001"/>
            <a:ext cx="12190606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076" y="0"/>
            <a:ext cx="1078924" cy="113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1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med faktaboks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0" y="1524614"/>
            <a:ext cx="12190605" cy="5189386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152689" y="2016018"/>
            <a:ext cx="3432805" cy="2295022"/>
          </a:xfrm>
          <a:solidFill>
            <a:schemeClr val="lt1"/>
          </a:solidFill>
        </p:spPr>
        <p:txBody>
          <a:bodyPr lIns="234000" tIns="432000" rIns="234000" bIns="270000"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1" y="6714001"/>
            <a:ext cx="12190606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076" y="0"/>
            <a:ext cx="1078924" cy="113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562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0605" cy="152461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" y="6714001"/>
            <a:ext cx="12190606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076" y="0"/>
            <a:ext cx="1078924" cy="1133727"/>
          </a:xfrm>
          <a:prstGeom prst="rect">
            <a:avLst/>
          </a:prstGeom>
        </p:spPr>
      </p:pic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6096965" y="1524614"/>
            <a:ext cx="6093641" cy="5189386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bilde 4"/>
          <p:cNvSpPr>
            <a:spLocks noGrp="1"/>
          </p:cNvSpPr>
          <p:nvPr>
            <p:ph type="pic" sz="quarter" idx="16"/>
          </p:nvPr>
        </p:nvSpPr>
        <p:spPr>
          <a:xfrm>
            <a:off x="0" y="1524614"/>
            <a:ext cx="6093641" cy="5189386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6543730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0605" cy="152461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038" y="254747"/>
            <a:ext cx="1025855" cy="34408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" y="6714001"/>
            <a:ext cx="12190606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076" y="0"/>
            <a:ext cx="1078924" cy="1133727"/>
          </a:xfrm>
          <a:prstGeom prst="rect">
            <a:avLst/>
          </a:prstGeom>
        </p:spPr>
      </p:pic>
      <p:sp>
        <p:nvSpPr>
          <p:cNvPr id="10" name="Plassholder for bilde 4"/>
          <p:cNvSpPr>
            <a:spLocks noGrp="1"/>
          </p:cNvSpPr>
          <p:nvPr>
            <p:ph type="pic" sz="quarter" idx="16"/>
          </p:nvPr>
        </p:nvSpPr>
        <p:spPr>
          <a:xfrm>
            <a:off x="0" y="1524614"/>
            <a:ext cx="12190605" cy="5189386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3104225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0606" cy="6714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038" y="254747"/>
            <a:ext cx="1025855" cy="344088"/>
          </a:xfrm>
          <a:blipFill dpi="0" rotWithShape="1">
            <a:blip r:embed="rId3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" y="6714001"/>
            <a:ext cx="12190606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1113076" y="0"/>
            <a:ext cx="1078924" cy="113372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9157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0606" cy="6714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038" y="254747"/>
            <a:ext cx="1025855" cy="344088"/>
          </a:xfrm>
          <a:blipFill dpi="0" rotWithShape="1">
            <a:blip r:embed="rId3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" y="6714001"/>
            <a:ext cx="12190606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1113076" y="0"/>
            <a:ext cx="1078924" cy="113372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00788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0606" cy="6714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9038" y="315003"/>
            <a:ext cx="3546213" cy="3546033"/>
          </a:xfrm>
          <a:solidFill>
            <a:srgbClr val="343E3E"/>
          </a:solidFill>
        </p:spPr>
        <p:txBody>
          <a:bodyPr lIns="360000" tIns="1404000" rIns="360000"/>
          <a:lstStyle>
            <a:lvl1pPr>
              <a:defRPr sz="25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1" y="6714001"/>
            <a:ext cx="12190606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6460" y="1331867"/>
            <a:ext cx="1024252" cy="245611"/>
          </a:xfrm>
          <a:blipFill dpi="0" rotWithShape="1">
            <a:blip r:embed="rId3"/>
            <a:srcRect/>
            <a:tile tx="0" ty="0" sx="100000" sy="100000" flip="none" algn="bl"/>
          </a:blipFill>
        </p:spPr>
        <p:txBody>
          <a:bodyPr wrap="none" bIns="36000" anchor="b">
            <a:sp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544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Undertittel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113076" y="0"/>
            <a:ext cx="1078924" cy="113372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335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1">
            <a:extLst>
              <a:ext uri="{FF2B5EF4-FFF2-40B4-BE49-F238E27FC236}">
                <a16:creationId xmlns:a16="http://schemas.microsoft.com/office/drawing/2014/main" id="{36E3ECAD-D3F3-4BDF-A78D-D1DB90481827}"/>
              </a:ext>
            </a:extLst>
          </p:cNvPr>
          <p:cNvSpPr/>
          <p:nvPr userDrawn="1"/>
        </p:nvSpPr>
        <p:spPr>
          <a:xfrm>
            <a:off x="0" y="2693988"/>
            <a:ext cx="2008188" cy="401955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6BF2D335-364C-4DC8-95DB-7AB51A53041E}"/>
              </a:ext>
            </a:extLst>
          </p:cNvPr>
          <p:cNvSpPr/>
          <p:nvPr userDrawn="1"/>
        </p:nvSpPr>
        <p:spPr>
          <a:xfrm>
            <a:off x="0" y="1524000"/>
            <a:ext cx="2008188" cy="11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B094FF7C-B707-4A10-A075-C8C43D0A23D6}"/>
              </a:ext>
            </a:extLst>
          </p:cNvPr>
          <p:cNvSpPr/>
          <p:nvPr userDrawn="1"/>
        </p:nvSpPr>
        <p:spPr>
          <a:xfrm>
            <a:off x="0" y="6713538"/>
            <a:ext cx="12190413" cy="144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>
              <a:solidFill>
                <a:schemeClr val="dk1"/>
              </a:solidFill>
            </a:endParaRPr>
          </a:p>
        </p:txBody>
      </p:sp>
      <p:pic>
        <p:nvPicPr>
          <p:cNvPr id="25" name="Bilde 10">
            <a:extLst>
              <a:ext uri="{FF2B5EF4-FFF2-40B4-BE49-F238E27FC236}">
                <a16:creationId xmlns:a16="http://schemas.microsoft.com/office/drawing/2014/main" id="{A0F63833-8F7E-4599-BA98-8D3251468E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0"/>
            <a:ext cx="1079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5DC58CA5-06C2-4D61-A2F8-3863C71A37DA}"/>
              </a:ext>
            </a:extLst>
          </p:cNvPr>
          <p:cNvSpPr/>
          <p:nvPr userDrawn="1"/>
        </p:nvSpPr>
        <p:spPr>
          <a:xfrm>
            <a:off x="2035175" y="2693988"/>
            <a:ext cx="2009775" cy="401955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872DEBB4-D29F-4296-9B70-00896C5E9451}"/>
              </a:ext>
            </a:extLst>
          </p:cNvPr>
          <p:cNvSpPr/>
          <p:nvPr userDrawn="1"/>
        </p:nvSpPr>
        <p:spPr>
          <a:xfrm>
            <a:off x="2035175" y="1524000"/>
            <a:ext cx="2009775" cy="11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20433731-3C40-47D0-B388-3753892D4D9D}"/>
              </a:ext>
            </a:extLst>
          </p:cNvPr>
          <p:cNvSpPr/>
          <p:nvPr userDrawn="1"/>
        </p:nvSpPr>
        <p:spPr>
          <a:xfrm>
            <a:off x="4071938" y="2693988"/>
            <a:ext cx="2008187" cy="401955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F4841E0-8D97-40E5-A9BA-B19B3F2A221A}"/>
              </a:ext>
            </a:extLst>
          </p:cNvPr>
          <p:cNvSpPr/>
          <p:nvPr userDrawn="1"/>
        </p:nvSpPr>
        <p:spPr>
          <a:xfrm>
            <a:off x="4071938" y="1524000"/>
            <a:ext cx="2008187" cy="11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9B654EB8-2C30-4632-8C02-C51F56785216}"/>
              </a:ext>
            </a:extLst>
          </p:cNvPr>
          <p:cNvSpPr/>
          <p:nvPr userDrawn="1"/>
        </p:nvSpPr>
        <p:spPr>
          <a:xfrm>
            <a:off x="6107113" y="2693988"/>
            <a:ext cx="2009775" cy="401955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67C7DD64-F9B1-49B6-9631-B1B619854F7B}"/>
              </a:ext>
            </a:extLst>
          </p:cNvPr>
          <p:cNvSpPr/>
          <p:nvPr userDrawn="1"/>
        </p:nvSpPr>
        <p:spPr>
          <a:xfrm>
            <a:off x="6107113" y="1524000"/>
            <a:ext cx="2009775" cy="11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929FC85A-4306-474E-AD58-DCF25AA114E2}"/>
              </a:ext>
            </a:extLst>
          </p:cNvPr>
          <p:cNvSpPr/>
          <p:nvPr userDrawn="1"/>
        </p:nvSpPr>
        <p:spPr>
          <a:xfrm>
            <a:off x="8143875" y="2693988"/>
            <a:ext cx="2008188" cy="401955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79C6D141-C699-4EFF-B47E-5E5614CD3C37}"/>
              </a:ext>
            </a:extLst>
          </p:cNvPr>
          <p:cNvSpPr/>
          <p:nvPr userDrawn="1"/>
        </p:nvSpPr>
        <p:spPr>
          <a:xfrm>
            <a:off x="8143875" y="1524000"/>
            <a:ext cx="2008188" cy="11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4BF5D83E-A289-46AF-AE64-7B02E112A18C}"/>
              </a:ext>
            </a:extLst>
          </p:cNvPr>
          <p:cNvSpPr/>
          <p:nvPr userDrawn="1"/>
        </p:nvSpPr>
        <p:spPr>
          <a:xfrm>
            <a:off x="10183813" y="2693988"/>
            <a:ext cx="2008187" cy="401955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20B22BA2-B80F-421A-A27B-8EC7E1079A03}"/>
              </a:ext>
            </a:extLst>
          </p:cNvPr>
          <p:cNvSpPr/>
          <p:nvPr userDrawn="1"/>
        </p:nvSpPr>
        <p:spPr>
          <a:xfrm>
            <a:off x="10183813" y="1524000"/>
            <a:ext cx="2008187" cy="11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/>
          </p:nvPr>
        </p:nvSpPr>
        <p:spPr>
          <a:xfrm>
            <a:off x="639038" y="254747"/>
            <a:ext cx="1025855" cy="344088"/>
          </a:xfrm>
          <a:blipFill dpi="0" rotWithShape="1">
            <a:blip r:embed="rId3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2476" y="5031851"/>
            <a:ext cx="1759942" cy="1493654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9" name="Plassholder for tekst 8"/>
          <p:cNvSpPr>
            <a:spLocks noGrp="1"/>
          </p:cNvSpPr>
          <p:nvPr>
            <p:ph type="body" sz="quarter" idx="21"/>
          </p:nvPr>
        </p:nvSpPr>
        <p:spPr>
          <a:xfrm>
            <a:off x="125114" y="1965330"/>
            <a:ext cx="1758693" cy="261579"/>
          </a:xfrm>
        </p:spPr>
        <p:txBody>
          <a:bodyPr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0" name="Plassholder for bilde 19"/>
          <p:cNvSpPr>
            <a:spLocks noGrp="1"/>
          </p:cNvSpPr>
          <p:nvPr>
            <p:ph type="pic" sz="quarter" idx="22"/>
          </p:nvPr>
        </p:nvSpPr>
        <p:spPr>
          <a:xfrm>
            <a:off x="0" y="2694625"/>
            <a:ext cx="2008920" cy="2043019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3" name="Plassholder for innhold 2"/>
          <p:cNvSpPr>
            <a:spLocks noGrp="1"/>
          </p:cNvSpPr>
          <p:nvPr>
            <p:ph idx="23"/>
          </p:nvPr>
        </p:nvSpPr>
        <p:spPr>
          <a:xfrm>
            <a:off x="2161036" y="5031851"/>
            <a:ext cx="1759942" cy="1493654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4" name="Plassholder for tekst 8"/>
          <p:cNvSpPr>
            <a:spLocks noGrp="1"/>
          </p:cNvSpPr>
          <p:nvPr>
            <p:ph type="body" sz="quarter" idx="24"/>
          </p:nvPr>
        </p:nvSpPr>
        <p:spPr>
          <a:xfrm>
            <a:off x="2161037" y="1965330"/>
            <a:ext cx="1758693" cy="261579"/>
          </a:xfrm>
        </p:spPr>
        <p:txBody>
          <a:bodyPr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5" name="Plassholder for bilde 19"/>
          <p:cNvSpPr>
            <a:spLocks noGrp="1"/>
          </p:cNvSpPr>
          <p:nvPr>
            <p:ph type="pic" sz="quarter" idx="25"/>
          </p:nvPr>
        </p:nvSpPr>
        <p:spPr>
          <a:xfrm>
            <a:off x="2035922" y="2694625"/>
            <a:ext cx="2008920" cy="2043019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8" name="Plassholder for innhold 2"/>
          <p:cNvSpPr>
            <a:spLocks noGrp="1"/>
          </p:cNvSpPr>
          <p:nvPr>
            <p:ph idx="26"/>
          </p:nvPr>
        </p:nvSpPr>
        <p:spPr>
          <a:xfrm>
            <a:off x="4196958" y="5031851"/>
            <a:ext cx="1759942" cy="1493654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9" name="Plassholder for tekst 8"/>
          <p:cNvSpPr>
            <a:spLocks noGrp="1"/>
          </p:cNvSpPr>
          <p:nvPr>
            <p:ph type="body" sz="quarter" idx="27"/>
          </p:nvPr>
        </p:nvSpPr>
        <p:spPr>
          <a:xfrm>
            <a:off x="4196959" y="1965330"/>
            <a:ext cx="1758693" cy="261579"/>
          </a:xfrm>
        </p:spPr>
        <p:txBody>
          <a:bodyPr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0" name="Plassholder for bilde 19"/>
          <p:cNvSpPr>
            <a:spLocks noGrp="1"/>
          </p:cNvSpPr>
          <p:nvPr>
            <p:ph type="pic" sz="quarter" idx="28"/>
          </p:nvPr>
        </p:nvSpPr>
        <p:spPr>
          <a:xfrm>
            <a:off x="4071844" y="2694625"/>
            <a:ext cx="2008920" cy="2043019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54" name="Plassholder for innhold 2"/>
          <p:cNvSpPr>
            <a:spLocks noGrp="1"/>
          </p:cNvSpPr>
          <p:nvPr>
            <p:ph idx="29"/>
          </p:nvPr>
        </p:nvSpPr>
        <p:spPr>
          <a:xfrm>
            <a:off x="6232880" y="5031851"/>
            <a:ext cx="1759942" cy="1493654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5" name="Plassholder for tekst 8"/>
          <p:cNvSpPr>
            <a:spLocks noGrp="1"/>
          </p:cNvSpPr>
          <p:nvPr>
            <p:ph type="body" sz="quarter" idx="30"/>
          </p:nvPr>
        </p:nvSpPr>
        <p:spPr>
          <a:xfrm>
            <a:off x="6232880" y="1965330"/>
            <a:ext cx="1758693" cy="261579"/>
          </a:xfrm>
        </p:spPr>
        <p:txBody>
          <a:bodyPr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6" name="Plassholder for bilde 19"/>
          <p:cNvSpPr>
            <a:spLocks noGrp="1"/>
          </p:cNvSpPr>
          <p:nvPr>
            <p:ph type="pic" sz="quarter" idx="31"/>
          </p:nvPr>
        </p:nvSpPr>
        <p:spPr>
          <a:xfrm>
            <a:off x="6107766" y="2694625"/>
            <a:ext cx="2008920" cy="2043019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59" name="Plassholder for innhold 2"/>
          <p:cNvSpPr>
            <a:spLocks noGrp="1"/>
          </p:cNvSpPr>
          <p:nvPr>
            <p:ph idx="32"/>
          </p:nvPr>
        </p:nvSpPr>
        <p:spPr>
          <a:xfrm>
            <a:off x="8263495" y="5031851"/>
            <a:ext cx="1759942" cy="1493654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0" name="Plassholder for tekst 8"/>
          <p:cNvSpPr>
            <a:spLocks noGrp="1"/>
          </p:cNvSpPr>
          <p:nvPr>
            <p:ph type="body" sz="quarter" idx="33"/>
          </p:nvPr>
        </p:nvSpPr>
        <p:spPr>
          <a:xfrm>
            <a:off x="8268803" y="1965330"/>
            <a:ext cx="1758693" cy="261579"/>
          </a:xfrm>
        </p:spPr>
        <p:txBody>
          <a:bodyPr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1" name="Plassholder for bilde 19"/>
          <p:cNvSpPr>
            <a:spLocks noGrp="1"/>
          </p:cNvSpPr>
          <p:nvPr>
            <p:ph type="pic" sz="quarter" idx="34"/>
          </p:nvPr>
        </p:nvSpPr>
        <p:spPr>
          <a:xfrm>
            <a:off x="8143689" y="2694625"/>
            <a:ext cx="2008920" cy="2043019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64" name="Plassholder for innhold 2"/>
          <p:cNvSpPr>
            <a:spLocks noGrp="1"/>
          </p:cNvSpPr>
          <p:nvPr>
            <p:ph idx="35"/>
          </p:nvPr>
        </p:nvSpPr>
        <p:spPr>
          <a:xfrm>
            <a:off x="10308193" y="5031851"/>
            <a:ext cx="1759942" cy="1493654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5" name="Plassholder for tekst 8"/>
          <p:cNvSpPr>
            <a:spLocks noGrp="1"/>
          </p:cNvSpPr>
          <p:nvPr>
            <p:ph type="body" sz="quarter" idx="36"/>
          </p:nvPr>
        </p:nvSpPr>
        <p:spPr>
          <a:xfrm>
            <a:off x="10308194" y="1965330"/>
            <a:ext cx="1758693" cy="261579"/>
          </a:xfrm>
        </p:spPr>
        <p:txBody>
          <a:bodyPr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6" name="Plassholder for bilde 19"/>
          <p:cNvSpPr>
            <a:spLocks noGrp="1"/>
          </p:cNvSpPr>
          <p:nvPr>
            <p:ph type="pic" sz="quarter" idx="37"/>
          </p:nvPr>
        </p:nvSpPr>
        <p:spPr>
          <a:xfrm>
            <a:off x="10183081" y="2694625"/>
            <a:ext cx="2008920" cy="2043019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1536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bilder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43122C49-F9C2-4AEA-9E90-B05CF3823B4F}"/>
              </a:ext>
            </a:extLst>
          </p:cNvPr>
          <p:cNvSpPr/>
          <p:nvPr userDrawn="1"/>
        </p:nvSpPr>
        <p:spPr>
          <a:xfrm>
            <a:off x="8143875" y="1524000"/>
            <a:ext cx="4046538" cy="5048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FE3A899-4DCF-4422-B2CD-5333ABEA259D}"/>
              </a:ext>
            </a:extLst>
          </p:cNvPr>
          <p:cNvSpPr/>
          <p:nvPr userDrawn="1"/>
        </p:nvSpPr>
        <p:spPr>
          <a:xfrm>
            <a:off x="4071938" y="1524000"/>
            <a:ext cx="4044950" cy="5048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BACAA2C-473D-4DAB-8F89-21C2E1957CFB}"/>
              </a:ext>
            </a:extLst>
          </p:cNvPr>
          <p:cNvSpPr/>
          <p:nvPr userDrawn="1"/>
        </p:nvSpPr>
        <p:spPr>
          <a:xfrm>
            <a:off x="0" y="1524000"/>
            <a:ext cx="4044950" cy="5048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3FFFD7A0-5E61-493C-98E9-693DC23FF68C}"/>
              </a:ext>
            </a:extLst>
          </p:cNvPr>
          <p:cNvSpPr/>
          <p:nvPr userDrawn="1"/>
        </p:nvSpPr>
        <p:spPr>
          <a:xfrm>
            <a:off x="0" y="4141788"/>
            <a:ext cx="4044950" cy="50323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6A57187-8DCE-49D4-B7B9-5B4308B5EBCA}"/>
              </a:ext>
            </a:extLst>
          </p:cNvPr>
          <p:cNvSpPr/>
          <p:nvPr userDrawn="1"/>
        </p:nvSpPr>
        <p:spPr>
          <a:xfrm>
            <a:off x="0" y="6713538"/>
            <a:ext cx="12190413" cy="144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>
              <a:solidFill>
                <a:schemeClr val="dk1"/>
              </a:solidFill>
            </a:endParaRPr>
          </a:p>
        </p:txBody>
      </p:sp>
      <p:pic>
        <p:nvPicPr>
          <p:cNvPr id="22" name="Bilde 13">
            <a:extLst>
              <a:ext uri="{FF2B5EF4-FFF2-40B4-BE49-F238E27FC236}">
                <a16:creationId xmlns:a16="http://schemas.microsoft.com/office/drawing/2014/main" id="{8EBB712A-723E-4840-A392-00EB6EEB60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0"/>
            <a:ext cx="1079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89EF121F-71C5-4B0F-98DD-3E65BFEE27DC}"/>
              </a:ext>
            </a:extLst>
          </p:cNvPr>
          <p:cNvSpPr/>
          <p:nvPr userDrawn="1"/>
        </p:nvSpPr>
        <p:spPr>
          <a:xfrm>
            <a:off x="4071938" y="4141788"/>
            <a:ext cx="4044950" cy="50323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5C3273F-B20D-4CE0-8162-B161B8374F2B}"/>
              </a:ext>
            </a:extLst>
          </p:cNvPr>
          <p:cNvSpPr/>
          <p:nvPr userDrawn="1"/>
        </p:nvSpPr>
        <p:spPr>
          <a:xfrm>
            <a:off x="8143875" y="4141788"/>
            <a:ext cx="4046538" cy="50323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/>
          </p:nvPr>
        </p:nvSpPr>
        <p:spPr>
          <a:xfrm>
            <a:off x="639038" y="254747"/>
            <a:ext cx="1025855" cy="344088"/>
          </a:xfrm>
          <a:blipFill dpi="0" rotWithShape="1">
            <a:blip r:embed="rId3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9" name="Plassholder for tekst 8"/>
          <p:cNvSpPr>
            <a:spLocks noGrp="1"/>
          </p:cNvSpPr>
          <p:nvPr>
            <p:ph type="body" sz="quarter" idx="21"/>
          </p:nvPr>
        </p:nvSpPr>
        <p:spPr>
          <a:xfrm>
            <a:off x="389753" y="1686623"/>
            <a:ext cx="3258134" cy="261579"/>
          </a:xfrm>
        </p:spPr>
        <p:txBody>
          <a:bodyPr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0" name="Plassholder for bilde 19"/>
          <p:cNvSpPr>
            <a:spLocks noGrp="1"/>
          </p:cNvSpPr>
          <p:nvPr>
            <p:ph type="pic" sz="quarter" idx="22"/>
          </p:nvPr>
        </p:nvSpPr>
        <p:spPr>
          <a:xfrm>
            <a:off x="-1" y="2028619"/>
            <a:ext cx="4044843" cy="2079020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69" name="Plassholder for tekst 8"/>
          <p:cNvSpPr>
            <a:spLocks noGrp="1"/>
          </p:cNvSpPr>
          <p:nvPr>
            <p:ph type="body" sz="quarter" idx="23"/>
          </p:nvPr>
        </p:nvSpPr>
        <p:spPr>
          <a:xfrm>
            <a:off x="389753" y="4303458"/>
            <a:ext cx="3258134" cy="261579"/>
          </a:xfrm>
        </p:spPr>
        <p:txBody>
          <a:bodyPr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0" name="Plassholder for bilde 19"/>
          <p:cNvSpPr>
            <a:spLocks noGrp="1"/>
          </p:cNvSpPr>
          <p:nvPr>
            <p:ph type="pic" sz="quarter" idx="24"/>
          </p:nvPr>
        </p:nvSpPr>
        <p:spPr>
          <a:xfrm>
            <a:off x="-1" y="4645516"/>
            <a:ext cx="4044843" cy="2066419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85" name="Plassholder for tekst 8"/>
          <p:cNvSpPr>
            <a:spLocks noGrp="1"/>
          </p:cNvSpPr>
          <p:nvPr>
            <p:ph type="body" sz="quarter" idx="25"/>
          </p:nvPr>
        </p:nvSpPr>
        <p:spPr>
          <a:xfrm>
            <a:off x="4454397" y="1686622"/>
            <a:ext cx="3258134" cy="261579"/>
          </a:xfrm>
        </p:spPr>
        <p:txBody>
          <a:bodyPr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6" name="Plassholder for bilde 19"/>
          <p:cNvSpPr>
            <a:spLocks noGrp="1"/>
          </p:cNvSpPr>
          <p:nvPr>
            <p:ph type="pic" sz="quarter" idx="26"/>
          </p:nvPr>
        </p:nvSpPr>
        <p:spPr>
          <a:xfrm>
            <a:off x="4071845" y="2028619"/>
            <a:ext cx="4044842" cy="2079020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87" name="Plassholder for tekst 8"/>
          <p:cNvSpPr>
            <a:spLocks noGrp="1"/>
          </p:cNvSpPr>
          <p:nvPr>
            <p:ph type="body" sz="quarter" idx="27"/>
          </p:nvPr>
        </p:nvSpPr>
        <p:spPr>
          <a:xfrm>
            <a:off x="4454397" y="4303457"/>
            <a:ext cx="3258134" cy="261579"/>
          </a:xfrm>
        </p:spPr>
        <p:txBody>
          <a:bodyPr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8" name="Plassholder for bilde 19"/>
          <p:cNvSpPr>
            <a:spLocks noGrp="1"/>
          </p:cNvSpPr>
          <p:nvPr>
            <p:ph type="pic" sz="quarter" idx="28"/>
          </p:nvPr>
        </p:nvSpPr>
        <p:spPr>
          <a:xfrm>
            <a:off x="4071845" y="4645516"/>
            <a:ext cx="4044842" cy="2066419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91" name="Plassholder for tekst 8"/>
          <p:cNvSpPr>
            <a:spLocks noGrp="1"/>
          </p:cNvSpPr>
          <p:nvPr>
            <p:ph type="body" sz="quarter" idx="29"/>
          </p:nvPr>
        </p:nvSpPr>
        <p:spPr>
          <a:xfrm>
            <a:off x="8517241" y="1686684"/>
            <a:ext cx="3258134" cy="261579"/>
          </a:xfrm>
        </p:spPr>
        <p:txBody>
          <a:bodyPr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2" name="Plassholder for bilde 19"/>
          <p:cNvSpPr>
            <a:spLocks noGrp="1"/>
          </p:cNvSpPr>
          <p:nvPr>
            <p:ph type="pic" sz="quarter" idx="30"/>
          </p:nvPr>
        </p:nvSpPr>
        <p:spPr>
          <a:xfrm>
            <a:off x="8143690" y="2028681"/>
            <a:ext cx="4046917" cy="2079020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93" name="Plassholder for tekst 8"/>
          <p:cNvSpPr>
            <a:spLocks noGrp="1"/>
          </p:cNvSpPr>
          <p:nvPr>
            <p:ph type="body" sz="quarter" idx="31"/>
          </p:nvPr>
        </p:nvSpPr>
        <p:spPr>
          <a:xfrm>
            <a:off x="8517241" y="4303519"/>
            <a:ext cx="3258134" cy="261579"/>
          </a:xfrm>
        </p:spPr>
        <p:txBody>
          <a:bodyPr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4" name="Plassholder for bilde 19"/>
          <p:cNvSpPr>
            <a:spLocks noGrp="1"/>
          </p:cNvSpPr>
          <p:nvPr>
            <p:ph type="pic" sz="quarter" idx="32"/>
          </p:nvPr>
        </p:nvSpPr>
        <p:spPr>
          <a:xfrm>
            <a:off x="8143689" y="4645578"/>
            <a:ext cx="4046917" cy="2066419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31276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2D367D01-8882-4FD3-B0EB-3C1E42D813FD}"/>
              </a:ext>
            </a:extLst>
          </p:cNvPr>
          <p:cNvSpPr/>
          <p:nvPr userDrawn="1"/>
        </p:nvSpPr>
        <p:spPr>
          <a:xfrm>
            <a:off x="0" y="0"/>
            <a:ext cx="12192000" cy="67548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5897DD5-00E2-445E-B5A2-54B15A44B05E}"/>
              </a:ext>
            </a:extLst>
          </p:cNvPr>
          <p:cNvSpPr/>
          <p:nvPr userDrawn="1"/>
        </p:nvSpPr>
        <p:spPr>
          <a:xfrm>
            <a:off x="6107113" y="1524000"/>
            <a:ext cx="2009775" cy="25828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459DD0D-F7D1-4874-9588-9EC0A625AEEE}"/>
              </a:ext>
            </a:extLst>
          </p:cNvPr>
          <p:cNvSpPr/>
          <p:nvPr userDrawn="1"/>
        </p:nvSpPr>
        <p:spPr>
          <a:xfrm>
            <a:off x="0" y="1524000"/>
            <a:ext cx="2008188" cy="25828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7EAD337-F6A6-4430-8C0D-2607B8D3D129}"/>
              </a:ext>
            </a:extLst>
          </p:cNvPr>
          <p:cNvSpPr/>
          <p:nvPr userDrawn="1"/>
        </p:nvSpPr>
        <p:spPr>
          <a:xfrm>
            <a:off x="0" y="6713538"/>
            <a:ext cx="12190413" cy="144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>
              <a:solidFill>
                <a:schemeClr val="dk1"/>
              </a:solidFill>
            </a:endParaRPr>
          </a:p>
        </p:txBody>
      </p:sp>
      <p:pic>
        <p:nvPicPr>
          <p:cNvPr id="17" name="Bilde 11">
            <a:extLst>
              <a:ext uri="{FF2B5EF4-FFF2-40B4-BE49-F238E27FC236}">
                <a16:creationId xmlns:a16="http://schemas.microsoft.com/office/drawing/2014/main" id="{62C775A8-3453-4861-AE27-6EC5FA3C3B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0"/>
            <a:ext cx="1079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AFEE3606-1D63-44D0-B950-C321F2A34C44}"/>
              </a:ext>
            </a:extLst>
          </p:cNvPr>
          <p:cNvSpPr/>
          <p:nvPr userDrawn="1"/>
        </p:nvSpPr>
        <p:spPr>
          <a:xfrm>
            <a:off x="0" y="4140200"/>
            <a:ext cx="2008188" cy="25828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4AB62B77-6F6A-4B4D-A63D-0CE69F429A5B}"/>
              </a:ext>
            </a:extLst>
          </p:cNvPr>
          <p:cNvSpPr/>
          <p:nvPr userDrawn="1"/>
        </p:nvSpPr>
        <p:spPr>
          <a:xfrm>
            <a:off x="6107113" y="4140200"/>
            <a:ext cx="2009775" cy="25828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51" name="Plassholder for bilde 19"/>
          <p:cNvSpPr>
            <a:spLocks noGrp="1"/>
          </p:cNvSpPr>
          <p:nvPr>
            <p:ph type="pic" sz="quarter" idx="29"/>
          </p:nvPr>
        </p:nvSpPr>
        <p:spPr>
          <a:xfrm>
            <a:off x="2008920" y="4140038"/>
            <a:ext cx="4071844" cy="2583024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50" name="Plassholder for bilde 19"/>
          <p:cNvSpPr>
            <a:spLocks noGrp="1"/>
          </p:cNvSpPr>
          <p:nvPr>
            <p:ph type="pic" sz="quarter" idx="28"/>
          </p:nvPr>
        </p:nvSpPr>
        <p:spPr>
          <a:xfrm>
            <a:off x="2008920" y="1524615"/>
            <a:ext cx="4071844" cy="2583024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/>
          </p:nvPr>
        </p:nvSpPr>
        <p:spPr>
          <a:xfrm>
            <a:off x="639038" y="254747"/>
            <a:ext cx="1025855" cy="344088"/>
          </a:xfrm>
          <a:blipFill dpi="0" rotWithShape="1">
            <a:blip r:embed="rId4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9121" y="1782532"/>
            <a:ext cx="1470679" cy="1943991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7" name="Plassholder for innhold 2"/>
          <p:cNvSpPr>
            <a:spLocks noGrp="1"/>
          </p:cNvSpPr>
          <p:nvPr>
            <p:ph idx="30"/>
          </p:nvPr>
        </p:nvSpPr>
        <p:spPr>
          <a:xfrm>
            <a:off x="269121" y="4408891"/>
            <a:ext cx="1470679" cy="1943991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8" name="Plassholder for bilde 19"/>
          <p:cNvSpPr>
            <a:spLocks noGrp="1"/>
          </p:cNvSpPr>
          <p:nvPr>
            <p:ph type="pic" sz="quarter" idx="31"/>
          </p:nvPr>
        </p:nvSpPr>
        <p:spPr>
          <a:xfrm>
            <a:off x="8116687" y="4140038"/>
            <a:ext cx="4073644" cy="2583024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70" name="Plassholder for bilde 19"/>
          <p:cNvSpPr>
            <a:spLocks noGrp="1"/>
          </p:cNvSpPr>
          <p:nvPr>
            <p:ph type="pic" sz="quarter" idx="32"/>
          </p:nvPr>
        </p:nvSpPr>
        <p:spPr>
          <a:xfrm>
            <a:off x="8116687" y="1524615"/>
            <a:ext cx="4073644" cy="2583024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71" name="Plassholder for innhold 2"/>
          <p:cNvSpPr>
            <a:spLocks noGrp="1"/>
          </p:cNvSpPr>
          <p:nvPr>
            <p:ph idx="33"/>
          </p:nvPr>
        </p:nvSpPr>
        <p:spPr>
          <a:xfrm>
            <a:off x="6376886" y="1782532"/>
            <a:ext cx="1470679" cy="1943991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3" name="Plassholder for innhold 2"/>
          <p:cNvSpPr>
            <a:spLocks noGrp="1"/>
          </p:cNvSpPr>
          <p:nvPr>
            <p:ph idx="34"/>
          </p:nvPr>
        </p:nvSpPr>
        <p:spPr>
          <a:xfrm>
            <a:off x="6376886" y="4408891"/>
            <a:ext cx="1470679" cy="1943991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1096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A2F038-86B0-4E37-B5A5-7A57384219D0}"/>
              </a:ext>
            </a:extLst>
          </p:cNvPr>
          <p:cNvSpPr/>
          <p:nvPr userDrawn="1"/>
        </p:nvSpPr>
        <p:spPr>
          <a:xfrm>
            <a:off x="0" y="0"/>
            <a:ext cx="12190413" cy="1525588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C4A457-F581-4203-927D-4E02089CEC0C}"/>
              </a:ext>
            </a:extLst>
          </p:cNvPr>
          <p:cNvSpPr/>
          <p:nvPr userDrawn="1"/>
        </p:nvSpPr>
        <p:spPr>
          <a:xfrm>
            <a:off x="0" y="6713538"/>
            <a:ext cx="12190413" cy="144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anchor="ctr"/>
          <a:lstStyle/>
          <a:p>
            <a:pPr algn="ctr">
              <a:defRPr/>
            </a:pPr>
            <a:endParaRPr lang="nb-NO">
              <a:solidFill>
                <a:schemeClr val="dk1"/>
              </a:solidFill>
            </a:endParaRPr>
          </a:p>
        </p:txBody>
      </p:sp>
      <p:sp>
        <p:nvSpPr>
          <p:cNvPr id="3076" name="Plassholder for tittel 1">
            <a:extLst>
              <a:ext uri="{FF2B5EF4-FFF2-40B4-BE49-F238E27FC236}">
                <a16:creationId xmlns:a16="http://schemas.microsoft.com/office/drawing/2014/main" id="{3E452A19-3580-488E-8AC7-9F495EC51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777875"/>
            <a:ext cx="10136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3077" name="Plassholder for tekst 2">
            <a:extLst>
              <a:ext uri="{FF2B5EF4-FFF2-40B4-BE49-F238E27FC236}">
                <a16:creationId xmlns:a16="http://schemas.microsoft.com/office/drawing/2014/main" id="{3AF8ECBE-3D87-4B43-BCA2-5680A4F9C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2782888"/>
            <a:ext cx="10972800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pic>
        <p:nvPicPr>
          <p:cNvPr id="3078" name="Bilde 12">
            <a:extLst>
              <a:ext uri="{FF2B5EF4-FFF2-40B4-BE49-F238E27FC236}">
                <a16:creationId xmlns:a16="http://schemas.microsoft.com/office/drawing/2014/main" id="{FCEC96D5-A850-4A10-8821-38D78A33E2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0"/>
            <a:ext cx="1079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55" r:id="rId1"/>
    <p:sldLayoutId id="2147484736" r:id="rId2"/>
    <p:sldLayoutId id="2147484737" r:id="rId3"/>
    <p:sldLayoutId id="2147484738" r:id="rId4"/>
    <p:sldLayoutId id="2147484739" r:id="rId5"/>
    <p:sldLayoutId id="2147484756" r:id="rId6"/>
    <p:sldLayoutId id="2147484757" r:id="rId7"/>
    <p:sldLayoutId id="2147484758" r:id="rId8"/>
    <p:sldLayoutId id="2147484759" r:id="rId9"/>
    <p:sldLayoutId id="2147484760" r:id="rId10"/>
    <p:sldLayoutId id="2147484761" r:id="rId11"/>
    <p:sldLayoutId id="2147484762" r:id="rId12"/>
    <p:sldLayoutId id="2147484740" r:id="rId13"/>
    <p:sldLayoutId id="2147484763" r:id="rId14"/>
    <p:sldLayoutId id="2147484764" r:id="rId15"/>
    <p:sldLayoutId id="2147484765" r:id="rId16"/>
    <p:sldLayoutId id="2147484741" r:id="rId17"/>
    <p:sldLayoutId id="2147484742" r:id="rId18"/>
    <p:sldLayoutId id="2147484766" r:id="rId19"/>
    <p:sldLayoutId id="2147484767" r:id="rId20"/>
    <p:sldLayoutId id="2147484768" r:id="rId21"/>
    <p:sldLayoutId id="2147484769" r:id="rId22"/>
    <p:sldLayoutId id="2147484770" r:id="rId23"/>
    <p:sldLayoutId id="2147484771" r:id="rId24"/>
    <p:sldLayoutId id="2147484772" r:id="rId25"/>
    <p:sldLayoutId id="2147484773" r:id="rId26"/>
    <p:sldLayoutId id="2147484774" r:id="rId27"/>
    <p:sldLayoutId id="2147484775" r:id="rId28"/>
    <p:sldLayoutId id="2147484776" r:id="rId29"/>
    <p:sldLayoutId id="2147484777" r:id="rId30"/>
    <p:sldLayoutId id="2147484778" r:id="rId31"/>
    <p:sldLayoutId id="2147484779" r:id="rId32"/>
    <p:sldLayoutId id="2147484780" r:id="rId33"/>
  </p:sldLayoutIdLst>
  <p:hf sldNum="0" hdr="0" dt="0"/>
  <p:txStyles>
    <p:titleStyle>
      <a:lvl1pPr algn="l" defTabSz="1087438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444444"/>
          </a:solidFill>
          <a:latin typeface="+mj-lt"/>
          <a:ea typeface="+mj-ea"/>
          <a:cs typeface="+mj-cs"/>
        </a:defRPr>
      </a:lvl1pPr>
      <a:lvl2pPr algn="l" defTabSz="1087438" rtl="0" eaLnBrk="0" fontAlgn="base" hangingPunct="0">
        <a:spcBef>
          <a:spcPct val="0"/>
        </a:spcBef>
        <a:spcAft>
          <a:spcPct val="0"/>
        </a:spcAft>
        <a:defRPr sz="3300">
          <a:solidFill>
            <a:srgbClr val="444444"/>
          </a:solidFill>
          <a:latin typeface="Arial" panose="020B0604020202020204" pitchFamily="34" charset="0"/>
        </a:defRPr>
      </a:lvl2pPr>
      <a:lvl3pPr algn="l" defTabSz="1087438" rtl="0" eaLnBrk="0" fontAlgn="base" hangingPunct="0">
        <a:spcBef>
          <a:spcPct val="0"/>
        </a:spcBef>
        <a:spcAft>
          <a:spcPct val="0"/>
        </a:spcAft>
        <a:defRPr sz="3300">
          <a:solidFill>
            <a:srgbClr val="444444"/>
          </a:solidFill>
          <a:latin typeface="Arial" panose="020B0604020202020204" pitchFamily="34" charset="0"/>
        </a:defRPr>
      </a:lvl3pPr>
      <a:lvl4pPr algn="l" defTabSz="1087438" rtl="0" eaLnBrk="0" fontAlgn="base" hangingPunct="0">
        <a:spcBef>
          <a:spcPct val="0"/>
        </a:spcBef>
        <a:spcAft>
          <a:spcPct val="0"/>
        </a:spcAft>
        <a:defRPr sz="3300">
          <a:solidFill>
            <a:srgbClr val="444444"/>
          </a:solidFill>
          <a:latin typeface="Arial" panose="020B0604020202020204" pitchFamily="34" charset="0"/>
        </a:defRPr>
      </a:lvl4pPr>
      <a:lvl5pPr algn="l" defTabSz="1087438" rtl="0" eaLnBrk="0" fontAlgn="base" hangingPunct="0">
        <a:spcBef>
          <a:spcPct val="0"/>
        </a:spcBef>
        <a:spcAft>
          <a:spcPct val="0"/>
        </a:spcAft>
        <a:defRPr sz="3300">
          <a:solidFill>
            <a:srgbClr val="444444"/>
          </a:solidFill>
          <a:latin typeface="Arial" panose="020B0604020202020204" pitchFamily="34" charset="0"/>
        </a:defRPr>
      </a:lvl5pPr>
      <a:lvl6pPr marL="457200" algn="l" defTabSz="1087438" rtl="0" fontAlgn="base">
        <a:spcBef>
          <a:spcPct val="0"/>
        </a:spcBef>
        <a:spcAft>
          <a:spcPct val="0"/>
        </a:spcAft>
        <a:defRPr sz="3300">
          <a:solidFill>
            <a:srgbClr val="444444"/>
          </a:solidFill>
          <a:latin typeface="Arial" panose="020B0604020202020204" pitchFamily="34" charset="0"/>
        </a:defRPr>
      </a:lvl6pPr>
      <a:lvl7pPr marL="914400" algn="l" defTabSz="1087438" rtl="0" fontAlgn="base">
        <a:spcBef>
          <a:spcPct val="0"/>
        </a:spcBef>
        <a:spcAft>
          <a:spcPct val="0"/>
        </a:spcAft>
        <a:defRPr sz="3300">
          <a:solidFill>
            <a:srgbClr val="444444"/>
          </a:solidFill>
          <a:latin typeface="Arial" panose="020B0604020202020204" pitchFamily="34" charset="0"/>
        </a:defRPr>
      </a:lvl7pPr>
      <a:lvl8pPr marL="1371600" algn="l" defTabSz="1087438" rtl="0" fontAlgn="base">
        <a:spcBef>
          <a:spcPct val="0"/>
        </a:spcBef>
        <a:spcAft>
          <a:spcPct val="0"/>
        </a:spcAft>
        <a:defRPr sz="3300">
          <a:solidFill>
            <a:srgbClr val="444444"/>
          </a:solidFill>
          <a:latin typeface="Arial" panose="020B0604020202020204" pitchFamily="34" charset="0"/>
        </a:defRPr>
      </a:lvl8pPr>
      <a:lvl9pPr marL="1828800" algn="l" defTabSz="1087438" rtl="0" fontAlgn="base">
        <a:spcBef>
          <a:spcPct val="0"/>
        </a:spcBef>
        <a:spcAft>
          <a:spcPct val="0"/>
        </a:spcAft>
        <a:defRPr sz="3300">
          <a:solidFill>
            <a:srgbClr val="444444"/>
          </a:solidFill>
          <a:latin typeface="Arial" panose="020B0604020202020204" pitchFamily="34" charset="0"/>
        </a:defRPr>
      </a:lvl9pPr>
    </p:titleStyle>
    <p:bodyStyle>
      <a:lvl1pPr marL="179388" indent="-179388" algn="l" defTabSz="1087438" rtl="0" eaLnBrk="0" fontAlgn="base" hangingPunct="0">
        <a:lnSpc>
          <a:spcPct val="85000"/>
        </a:lnSpc>
        <a:spcBef>
          <a:spcPts val="2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900" kern="1200">
          <a:solidFill>
            <a:srgbClr val="444444"/>
          </a:solidFill>
          <a:latin typeface="+mn-lt"/>
          <a:ea typeface="+mn-ea"/>
          <a:cs typeface="+mn-cs"/>
        </a:defRPr>
      </a:lvl1pPr>
      <a:lvl2pPr marL="539750" indent="-179388" algn="l" defTabSz="1087438" rtl="0" eaLnBrk="0" fontAlgn="base" hangingPunct="0">
        <a:lnSpc>
          <a:spcPct val="85000"/>
        </a:lnSpc>
        <a:spcBef>
          <a:spcPts val="2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900" kern="1200">
          <a:solidFill>
            <a:srgbClr val="444444"/>
          </a:solidFill>
          <a:latin typeface="+mn-lt"/>
          <a:ea typeface="+mn-ea"/>
          <a:cs typeface="+mn-cs"/>
        </a:defRPr>
      </a:lvl2pPr>
      <a:lvl3pPr marL="898525" indent="-179388" algn="l" defTabSz="1087438" rtl="0" eaLnBrk="0" fontAlgn="base" hangingPunct="0">
        <a:lnSpc>
          <a:spcPct val="85000"/>
        </a:lnSpc>
        <a:spcBef>
          <a:spcPts val="2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900" kern="1200">
          <a:solidFill>
            <a:srgbClr val="444444"/>
          </a:solidFill>
          <a:latin typeface="+mn-lt"/>
          <a:ea typeface="+mn-ea"/>
          <a:cs typeface="+mn-cs"/>
        </a:defRPr>
      </a:lvl3pPr>
      <a:lvl4pPr marL="1258888" indent="-179388" algn="l" defTabSz="1087438" rtl="0" eaLnBrk="0" fontAlgn="base" hangingPunct="0">
        <a:lnSpc>
          <a:spcPct val="85000"/>
        </a:lnSpc>
        <a:spcBef>
          <a:spcPts val="2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900" kern="1200">
          <a:solidFill>
            <a:srgbClr val="444444"/>
          </a:solidFill>
          <a:latin typeface="+mn-lt"/>
          <a:ea typeface="+mn-ea"/>
          <a:cs typeface="+mn-cs"/>
        </a:defRPr>
      </a:lvl4pPr>
      <a:lvl5pPr marL="1619250" indent="-179388" algn="l" defTabSz="1087438" rtl="0" eaLnBrk="0" fontAlgn="base" hangingPunct="0">
        <a:lnSpc>
          <a:spcPct val="85000"/>
        </a:lnSpc>
        <a:spcBef>
          <a:spcPts val="2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900" kern="1200">
          <a:solidFill>
            <a:srgbClr val="444444"/>
          </a:solidFill>
          <a:latin typeface="+mn-lt"/>
          <a:ea typeface="+mn-ea"/>
          <a:cs typeface="+mn-cs"/>
        </a:defRPr>
      </a:lvl5pPr>
      <a:lvl6pPr marL="2992859" indent="-272078" algn="l" defTabSz="10883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537016" indent="-272078" algn="l" defTabSz="10883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081171" indent="-272078" algn="l" defTabSz="10883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625328" indent="-272078" algn="l" defTabSz="10883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312" rtl="0" eaLnBrk="1" latinLnBrk="0" hangingPunct="1"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544157" algn="l" defTabSz="1088312" rtl="0" eaLnBrk="1" latinLnBrk="0" hangingPunct="1">
        <a:defRPr sz="21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312" algn="l" defTabSz="1088312" rtl="0" eaLnBrk="1" latinLnBrk="0" hangingPunct="1">
        <a:defRPr sz="21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469" algn="l" defTabSz="1088312" rtl="0" eaLnBrk="1" latinLnBrk="0" hangingPunct="1">
        <a:defRPr sz="21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625" algn="l" defTabSz="1088312" rtl="0" eaLnBrk="1" latinLnBrk="0" hangingPunct="1">
        <a:defRPr sz="2199" kern="1200">
          <a:solidFill>
            <a:schemeClr val="tx1"/>
          </a:solidFill>
          <a:latin typeface="+mn-lt"/>
          <a:ea typeface="+mn-ea"/>
          <a:cs typeface="+mn-cs"/>
        </a:defRPr>
      </a:lvl5pPr>
      <a:lvl6pPr marL="2720782" algn="l" defTabSz="1088312" rtl="0" eaLnBrk="1" latinLnBrk="0" hangingPunct="1">
        <a:defRPr sz="2199" kern="1200">
          <a:solidFill>
            <a:schemeClr val="tx1"/>
          </a:solidFill>
          <a:latin typeface="+mn-lt"/>
          <a:ea typeface="+mn-ea"/>
          <a:cs typeface="+mn-cs"/>
        </a:defRPr>
      </a:lvl6pPr>
      <a:lvl7pPr marL="3264937" algn="l" defTabSz="1088312" rtl="0" eaLnBrk="1" latinLnBrk="0" hangingPunct="1">
        <a:defRPr sz="21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093" algn="l" defTabSz="1088312" rtl="0" eaLnBrk="1" latinLnBrk="0" hangingPunct="1">
        <a:defRPr sz="21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250" algn="l" defTabSz="1088312" rtl="0" eaLnBrk="1" latinLnBrk="0" hangingPunct="1">
        <a:defRPr sz="21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0026" cy="1526238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>
            <a:off x="1" y="6714001"/>
            <a:ext cx="12190606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8" tIns="22854" rIns="45708" bIns="22854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39039" y="777773"/>
            <a:ext cx="10137177" cy="5231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9039" y="2782826"/>
            <a:ext cx="10972800" cy="31644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076" y="0"/>
            <a:ext cx="1078924" cy="113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2" r:id="rId1"/>
    <p:sldLayoutId id="2147484783" r:id="rId2"/>
    <p:sldLayoutId id="2147484784" r:id="rId3"/>
    <p:sldLayoutId id="2147484785" r:id="rId4"/>
    <p:sldLayoutId id="2147484786" r:id="rId5"/>
    <p:sldLayoutId id="2147484787" r:id="rId6"/>
    <p:sldLayoutId id="2147484788" r:id="rId7"/>
    <p:sldLayoutId id="2147484789" r:id="rId8"/>
    <p:sldLayoutId id="2147484790" r:id="rId9"/>
    <p:sldLayoutId id="2147484791" r:id="rId10"/>
    <p:sldLayoutId id="2147484792" r:id="rId11"/>
    <p:sldLayoutId id="2147484793" r:id="rId12"/>
    <p:sldLayoutId id="2147484794" r:id="rId13"/>
    <p:sldLayoutId id="2147484795" r:id="rId14"/>
    <p:sldLayoutId id="2147484796" r:id="rId15"/>
    <p:sldLayoutId id="2147484797" r:id="rId16"/>
    <p:sldLayoutId id="2147484798" r:id="rId17"/>
    <p:sldLayoutId id="2147484799" r:id="rId18"/>
    <p:sldLayoutId id="2147484800" r:id="rId19"/>
    <p:sldLayoutId id="2147484801" r:id="rId20"/>
    <p:sldLayoutId id="2147484802" r:id="rId21"/>
    <p:sldLayoutId id="2147484803" r:id="rId22"/>
    <p:sldLayoutId id="2147484804" r:id="rId23"/>
    <p:sldLayoutId id="2147484805" r:id="rId24"/>
    <p:sldLayoutId id="2147484806" r:id="rId25"/>
    <p:sldLayoutId id="2147484807" r:id="rId26"/>
    <p:sldLayoutId id="2147484808" r:id="rId27"/>
    <p:sldLayoutId id="2147484809" r:id="rId28"/>
    <p:sldLayoutId id="2147484810" r:id="rId29"/>
    <p:sldLayoutId id="2147484811" r:id="rId30"/>
    <p:sldLayoutId id="2147484812" r:id="rId31"/>
    <p:sldLayoutId id="2147484813" r:id="rId32"/>
    <p:sldLayoutId id="2147484814" r:id="rId33"/>
  </p:sldLayoutIdLst>
  <p:hf sldNum="0" hdr="0" dt="0"/>
  <p:txStyles>
    <p:titleStyle>
      <a:lvl1pPr algn="l" defTabSz="1088312" rtl="0" eaLnBrk="1" latinLnBrk="0" hangingPunct="1">
        <a:spcBef>
          <a:spcPct val="0"/>
        </a:spcBef>
        <a:buNone/>
        <a:defRPr sz="3399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179946" indent="-179946" algn="l" defTabSz="1088312" rtl="0" eaLnBrk="1" latinLnBrk="0" hangingPunct="1">
        <a:lnSpc>
          <a:spcPct val="85000"/>
        </a:lnSpc>
        <a:spcBef>
          <a:spcPts val="1999"/>
        </a:spcBef>
        <a:buClr>
          <a:schemeClr val="accent1"/>
        </a:buClr>
        <a:buFont typeface="Wingdings" panose="05000000000000000000" pitchFamily="2" charset="2"/>
        <a:buChar char="§"/>
        <a:defRPr sz="1999" kern="1200">
          <a:solidFill>
            <a:schemeClr val="dk2"/>
          </a:solidFill>
          <a:latin typeface="+mn-lt"/>
          <a:ea typeface="+mn-ea"/>
          <a:cs typeface="+mn-cs"/>
        </a:defRPr>
      </a:lvl1pPr>
      <a:lvl2pPr marL="539838" indent="-179946" algn="l" defTabSz="1088312" rtl="0" eaLnBrk="1" latinLnBrk="0" hangingPunct="1">
        <a:lnSpc>
          <a:spcPct val="85000"/>
        </a:lnSpc>
        <a:spcBef>
          <a:spcPts val="1999"/>
        </a:spcBef>
        <a:buClr>
          <a:schemeClr val="accent1"/>
        </a:buClr>
        <a:buFont typeface="Wingdings" panose="05000000000000000000" pitchFamily="2" charset="2"/>
        <a:buChar char="§"/>
        <a:defRPr sz="1999" kern="1200">
          <a:solidFill>
            <a:schemeClr val="dk2"/>
          </a:solidFill>
          <a:latin typeface="+mn-lt"/>
          <a:ea typeface="+mn-ea"/>
          <a:cs typeface="+mn-cs"/>
        </a:defRPr>
      </a:lvl2pPr>
      <a:lvl3pPr marL="899730" indent="-179946" algn="l" defTabSz="1088312" rtl="0" eaLnBrk="1" latinLnBrk="0" hangingPunct="1">
        <a:lnSpc>
          <a:spcPct val="85000"/>
        </a:lnSpc>
        <a:spcBef>
          <a:spcPts val="1999"/>
        </a:spcBef>
        <a:buClr>
          <a:schemeClr val="accent1"/>
        </a:buClr>
        <a:buFont typeface="Wingdings" panose="05000000000000000000" pitchFamily="2" charset="2"/>
        <a:buChar char="§"/>
        <a:defRPr sz="1999" kern="1200">
          <a:solidFill>
            <a:schemeClr val="dk2"/>
          </a:solidFill>
          <a:latin typeface="+mn-lt"/>
          <a:ea typeface="+mn-ea"/>
          <a:cs typeface="+mn-cs"/>
        </a:defRPr>
      </a:lvl3pPr>
      <a:lvl4pPr marL="1259622" indent="-179946" algn="l" defTabSz="1088312" rtl="0" eaLnBrk="1" latinLnBrk="0" hangingPunct="1">
        <a:lnSpc>
          <a:spcPct val="85000"/>
        </a:lnSpc>
        <a:spcBef>
          <a:spcPts val="1999"/>
        </a:spcBef>
        <a:buClr>
          <a:schemeClr val="accent1"/>
        </a:buClr>
        <a:buFont typeface="Wingdings" panose="05000000000000000000" pitchFamily="2" charset="2"/>
        <a:buChar char="§"/>
        <a:defRPr sz="1999" kern="1200">
          <a:solidFill>
            <a:schemeClr val="dk2"/>
          </a:solidFill>
          <a:latin typeface="+mn-lt"/>
          <a:ea typeface="+mn-ea"/>
          <a:cs typeface="+mn-cs"/>
        </a:defRPr>
      </a:lvl4pPr>
      <a:lvl5pPr marL="1619514" indent="-179946" algn="l" defTabSz="1088312" rtl="0" eaLnBrk="1" latinLnBrk="0" hangingPunct="1">
        <a:lnSpc>
          <a:spcPct val="85000"/>
        </a:lnSpc>
        <a:spcBef>
          <a:spcPts val="1999"/>
        </a:spcBef>
        <a:buClr>
          <a:schemeClr val="accent1"/>
        </a:buClr>
        <a:buFont typeface="Wingdings" panose="05000000000000000000" pitchFamily="2" charset="2"/>
        <a:buChar char="§"/>
        <a:defRPr sz="1999" kern="1200">
          <a:solidFill>
            <a:schemeClr val="dk2"/>
          </a:solidFill>
          <a:latin typeface="+mn-lt"/>
          <a:ea typeface="+mn-ea"/>
          <a:cs typeface="+mn-cs"/>
        </a:defRPr>
      </a:lvl5pPr>
      <a:lvl6pPr marL="2992859" indent="-272078" algn="l" defTabSz="10883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537016" indent="-272078" algn="l" defTabSz="10883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081171" indent="-272078" algn="l" defTabSz="10883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625328" indent="-272078" algn="l" defTabSz="10883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312" rtl="0" eaLnBrk="1" latinLnBrk="0" hangingPunct="1"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544157" algn="l" defTabSz="1088312" rtl="0" eaLnBrk="1" latinLnBrk="0" hangingPunct="1">
        <a:defRPr sz="21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312" algn="l" defTabSz="1088312" rtl="0" eaLnBrk="1" latinLnBrk="0" hangingPunct="1">
        <a:defRPr sz="21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469" algn="l" defTabSz="1088312" rtl="0" eaLnBrk="1" latinLnBrk="0" hangingPunct="1">
        <a:defRPr sz="21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625" algn="l" defTabSz="1088312" rtl="0" eaLnBrk="1" latinLnBrk="0" hangingPunct="1">
        <a:defRPr sz="2199" kern="1200">
          <a:solidFill>
            <a:schemeClr val="tx1"/>
          </a:solidFill>
          <a:latin typeface="+mn-lt"/>
          <a:ea typeface="+mn-ea"/>
          <a:cs typeface="+mn-cs"/>
        </a:defRPr>
      </a:lvl5pPr>
      <a:lvl6pPr marL="2720782" algn="l" defTabSz="1088312" rtl="0" eaLnBrk="1" latinLnBrk="0" hangingPunct="1">
        <a:defRPr sz="2199" kern="1200">
          <a:solidFill>
            <a:schemeClr val="tx1"/>
          </a:solidFill>
          <a:latin typeface="+mn-lt"/>
          <a:ea typeface="+mn-ea"/>
          <a:cs typeface="+mn-cs"/>
        </a:defRPr>
      </a:lvl6pPr>
      <a:lvl7pPr marL="3264937" algn="l" defTabSz="1088312" rtl="0" eaLnBrk="1" latinLnBrk="0" hangingPunct="1">
        <a:defRPr sz="21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093" algn="l" defTabSz="1088312" rtl="0" eaLnBrk="1" latinLnBrk="0" hangingPunct="1">
        <a:defRPr sz="21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250" algn="l" defTabSz="1088312" rtl="0" eaLnBrk="1" latinLnBrk="0" hangingPunct="1">
        <a:defRPr sz="21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9040" y="981366"/>
            <a:ext cx="10982833" cy="523145"/>
          </a:xfrm>
        </p:spPr>
        <p:txBody>
          <a:bodyPr/>
          <a:lstStyle/>
          <a:p>
            <a:r>
              <a:rPr lang="nb-NO" altLang="nb-NO" dirty="0"/>
              <a:t>IT – sikkerhet</a:t>
            </a:r>
            <a:endParaRPr lang="nb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EEE17E3-D5E6-4D6C-B096-D6A616CF6F09}"/>
              </a:ext>
            </a:extLst>
          </p:cNvPr>
          <p:cNvSpPr/>
          <p:nvPr/>
        </p:nvSpPr>
        <p:spPr>
          <a:xfrm>
            <a:off x="10919280" y="113222"/>
            <a:ext cx="1223817" cy="122381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312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2199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lassholder for innhold 5">
            <a:extLst>
              <a:ext uri="{FF2B5EF4-FFF2-40B4-BE49-F238E27FC236}">
                <a16:creationId xmlns:a16="http://schemas.microsoft.com/office/drawing/2014/main" id="{4D221A66-DCD8-4ADD-9E36-19CE588E56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952" y="197662"/>
            <a:ext cx="1046156" cy="1046156"/>
          </a:xfrm>
          <a:prstGeom prst="rect">
            <a:avLst/>
          </a:prstGeom>
        </p:spPr>
      </p:pic>
      <p:sp>
        <p:nvSpPr>
          <p:cNvPr id="10" name="Plassholder for tekst 1">
            <a:extLst>
              <a:ext uri="{FF2B5EF4-FFF2-40B4-BE49-F238E27FC236}">
                <a16:creationId xmlns:a16="http://schemas.microsoft.com/office/drawing/2014/main" id="{2229DBF2-BE7B-4F39-8336-123C4842B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038" y="254747"/>
            <a:ext cx="1332096" cy="328739"/>
          </a:xfrm>
        </p:spPr>
        <p:txBody>
          <a:bodyPr/>
          <a:lstStyle/>
          <a:p>
            <a:r>
              <a:rPr lang="nb-NO" dirty="0" err="1"/>
              <a:t>Rotary</a:t>
            </a:r>
            <a:r>
              <a:rPr lang="nb-NO" dirty="0"/>
              <a:t> 2019</a:t>
            </a:r>
          </a:p>
        </p:txBody>
      </p:sp>
      <p:pic>
        <p:nvPicPr>
          <p:cNvPr id="1026" name="Picture 2" descr="Image result for IT sikkerhet">
            <a:extLst>
              <a:ext uri="{FF2B5EF4-FFF2-40B4-BE49-F238E27FC236}">
                <a16:creationId xmlns:a16="http://schemas.microsoft.com/office/drawing/2014/main" id="{71392BE1-6246-4666-904B-27B4663CA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942" y="2505075"/>
            <a:ext cx="3906582" cy="292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88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C12E7C9-AA96-4C52-BB77-B7C9110E43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038" y="254747"/>
            <a:ext cx="1332096" cy="328739"/>
          </a:xfrm>
        </p:spPr>
        <p:txBody>
          <a:bodyPr/>
          <a:lstStyle/>
          <a:p>
            <a:r>
              <a:rPr lang="nb-NO" dirty="0" err="1"/>
              <a:t>Rotary</a:t>
            </a:r>
            <a:r>
              <a:rPr lang="nb-NO" dirty="0"/>
              <a:t> 2019</a:t>
            </a:r>
          </a:p>
        </p:txBody>
      </p:sp>
      <p:sp>
        <p:nvSpPr>
          <p:cNvPr id="45058" name="Title 1">
            <a:extLst>
              <a:ext uri="{FF2B5EF4-FFF2-40B4-BE49-F238E27FC236}">
                <a16:creationId xmlns:a16="http://schemas.microsoft.com/office/drawing/2014/main" id="{E67141FA-E73C-4DD2-AE72-BDB507DE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Sikkerhet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3AE34E51-FCB2-4444-9932-4B6F819A0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7" y="1537713"/>
            <a:ext cx="9023841" cy="5138579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endParaRPr lang="nb-NO" altLang="nb-NO" sz="1600" dirty="0"/>
          </a:p>
          <a:p>
            <a:pPr eaLnBrk="1" hangingPunct="1">
              <a:spcBef>
                <a:spcPts val="600"/>
              </a:spcBef>
            </a:pPr>
            <a:r>
              <a:rPr lang="nb-NO" altLang="nb-NO" sz="1600" b="1" dirty="0"/>
              <a:t>PC</a:t>
            </a:r>
          </a:p>
          <a:p>
            <a:pPr eaLnBrk="1" hangingPunct="1">
              <a:spcBef>
                <a:spcPts val="600"/>
              </a:spcBef>
            </a:pPr>
            <a:r>
              <a:rPr lang="nb-NO" altLang="nb-NO" sz="1600" dirty="0"/>
              <a:t>Det kan skje fysiske hendelser med PC som gjør at den blir ubrukelig</a:t>
            </a:r>
          </a:p>
          <a:p>
            <a:pPr eaLnBrk="1" hangingPunct="1">
              <a:spcBef>
                <a:spcPts val="600"/>
              </a:spcBef>
            </a:pPr>
            <a:r>
              <a:rPr lang="nb-NO" altLang="nb-NO" sz="1600" dirty="0"/>
              <a:t>Du kan bli hacket i morgen</a:t>
            </a:r>
          </a:p>
          <a:p>
            <a:pPr lvl="1" eaLnBrk="1" hangingPunct="1">
              <a:spcBef>
                <a:spcPts val="600"/>
              </a:spcBef>
            </a:pPr>
            <a:r>
              <a:rPr lang="nb-NO" altLang="nb-NO" sz="1600" dirty="0"/>
              <a:t>Ha alltid oppdatert antivirus</a:t>
            </a:r>
          </a:p>
          <a:p>
            <a:pPr lvl="1" eaLnBrk="1" hangingPunct="1">
              <a:spcBef>
                <a:spcPts val="600"/>
              </a:spcBef>
            </a:pPr>
            <a:r>
              <a:rPr lang="nb-NO" altLang="nb-NO" sz="1600" dirty="0"/>
              <a:t>Kjør jevnlig oppdateringer/</a:t>
            </a:r>
            <a:r>
              <a:rPr lang="nb-NO" altLang="nb-NO" sz="1600" dirty="0" err="1"/>
              <a:t>sikkerhetspatcher</a:t>
            </a:r>
            <a:endParaRPr lang="nb-NO" altLang="nb-NO" sz="1600" dirty="0"/>
          </a:p>
          <a:p>
            <a:pPr lvl="1" eaLnBrk="1" hangingPunct="1">
              <a:spcBef>
                <a:spcPts val="600"/>
              </a:spcBef>
            </a:pPr>
            <a:r>
              <a:rPr lang="nb-NO" altLang="nb-NO" sz="1600" dirty="0"/>
              <a:t>Kjør </a:t>
            </a:r>
            <a:r>
              <a:rPr lang="nb-NO" altLang="nb-NO" sz="1600" dirty="0" err="1"/>
              <a:t>backup</a:t>
            </a:r>
            <a:r>
              <a:rPr lang="nb-NO" altLang="nb-NO" sz="1600" dirty="0"/>
              <a:t> jevnlig på minnepinne, ekstern disk, sky</a:t>
            </a:r>
          </a:p>
          <a:p>
            <a:pPr lvl="1" eaLnBrk="1" hangingPunct="1">
              <a:spcBef>
                <a:spcPts val="600"/>
              </a:spcBef>
            </a:pPr>
            <a:endParaRPr lang="nb-NO" altLang="nb-NO" sz="1600" dirty="0"/>
          </a:p>
          <a:p>
            <a:pPr eaLnBrk="1" hangingPunct="1">
              <a:spcBef>
                <a:spcPts val="600"/>
              </a:spcBef>
            </a:pPr>
            <a:r>
              <a:rPr lang="nb-NO" altLang="nb-NO" sz="1600" b="1" dirty="0"/>
              <a:t>Mail</a:t>
            </a:r>
          </a:p>
          <a:p>
            <a:pPr lvl="1" eaLnBrk="1" hangingPunct="1">
              <a:spcBef>
                <a:spcPts val="600"/>
              </a:spcBef>
            </a:pPr>
            <a:r>
              <a:rPr lang="nb-NO" altLang="nb-NO" sz="1600" dirty="0"/>
              <a:t>Ha et Spam filter</a:t>
            </a:r>
          </a:p>
          <a:p>
            <a:pPr lvl="1" eaLnBrk="1" hangingPunct="1">
              <a:spcBef>
                <a:spcPts val="600"/>
              </a:spcBef>
            </a:pPr>
            <a:r>
              <a:rPr lang="nb-NO" altLang="nb-NO" sz="1600" dirty="0"/>
              <a:t>Sjekk alltid mailavsender ser det ut til at det er korrekt avsender? </a:t>
            </a:r>
          </a:p>
          <a:p>
            <a:pPr lvl="1" eaLnBrk="1" hangingPunct="1">
              <a:spcBef>
                <a:spcPts val="600"/>
              </a:spcBef>
            </a:pPr>
            <a:r>
              <a:rPr lang="nb-NO" altLang="nb-NO" sz="1600" dirty="0"/>
              <a:t>Sjekk språk (dårlig norsk?)</a:t>
            </a:r>
          </a:p>
          <a:p>
            <a:pPr lvl="1" eaLnBrk="1" hangingPunct="1">
              <a:spcBef>
                <a:spcPts val="600"/>
              </a:spcBef>
            </a:pPr>
            <a:r>
              <a:rPr lang="nb-NO" altLang="nb-NO" sz="1600" dirty="0"/>
              <a:t>Sjekk vedlegg – hold musepekeren over og sjekk link før du klikker</a:t>
            </a:r>
          </a:p>
          <a:p>
            <a:pPr lvl="1" eaLnBrk="1" hangingPunct="1">
              <a:spcBef>
                <a:spcPts val="600"/>
              </a:spcBef>
            </a:pPr>
            <a:r>
              <a:rPr lang="nb-NO" altLang="nb-NO" sz="1600" dirty="0"/>
              <a:t>Usikker ? Ring/snakk med den som tilsynelatende har sendt mailen (ikke svar på mailen, da den kan gå rett tilbake til svindleren som har sendt mailen</a:t>
            </a:r>
          </a:p>
          <a:p>
            <a:pPr marL="0" indent="0" eaLnBrk="1" hangingPunct="1">
              <a:spcBef>
                <a:spcPts val="600"/>
              </a:spcBef>
              <a:buNone/>
            </a:pPr>
            <a:endParaRPr lang="nb-NO" altLang="nb-NO" sz="1600" dirty="0"/>
          </a:p>
          <a:p>
            <a:pPr eaLnBrk="1" hangingPunct="1">
              <a:spcBef>
                <a:spcPts val="600"/>
              </a:spcBef>
            </a:pPr>
            <a:r>
              <a:rPr lang="nb-NO" altLang="nb-NO" sz="1600" b="1" dirty="0"/>
              <a:t>Passord</a:t>
            </a:r>
            <a:r>
              <a:rPr lang="nb-NO" altLang="nb-NO" sz="1600" dirty="0"/>
              <a:t>, har du: byer, bilmerke, fødselsdato mm, lag heller en en lang setning (se neste side)</a:t>
            </a:r>
          </a:p>
          <a:p>
            <a:pPr eaLnBrk="1" hangingPunct="1">
              <a:spcBef>
                <a:spcPts val="600"/>
              </a:spcBef>
            </a:pPr>
            <a:r>
              <a:rPr lang="nb-NO" altLang="nb-NO" sz="1600" b="1" dirty="0"/>
              <a:t>Telefoner</a:t>
            </a:r>
            <a:r>
              <a:rPr lang="nb-NO" altLang="nb-NO" sz="1600" dirty="0"/>
              <a:t> Får du </a:t>
            </a:r>
            <a:r>
              <a:rPr lang="nb-NO" altLang="nb-NO" sz="1600" dirty="0" err="1"/>
              <a:t>tlf</a:t>
            </a:r>
            <a:r>
              <a:rPr lang="nb-NO" altLang="nb-NO" sz="1600" dirty="0"/>
              <a:t> fra for eksempel «Microsoft» - vær skeptisk, ikke gjør det de ber om</a:t>
            </a:r>
          </a:p>
          <a:p>
            <a:pPr marL="0" indent="0" eaLnBrk="1" hangingPunct="1">
              <a:spcBef>
                <a:spcPts val="600"/>
              </a:spcBef>
              <a:buNone/>
            </a:pPr>
            <a:endParaRPr lang="nb-NO" altLang="nb-NO" sz="1600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35A33CC-9C55-40C8-B32F-A5B52DCCF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953" y="1830565"/>
            <a:ext cx="2909674" cy="319687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913A3EA-BDB0-4B3B-B020-38207AC2F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733" y="156029"/>
            <a:ext cx="1249788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5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585AE4C-05BB-49DE-9866-178777EC931F}"/>
              </a:ext>
            </a:extLst>
          </p:cNvPr>
          <p:cNvSpPr/>
          <p:nvPr/>
        </p:nvSpPr>
        <p:spPr>
          <a:xfrm>
            <a:off x="10919280" y="117495"/>
            <a:ext cx="1223817" cy="1223816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312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2199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39038" y="254839"/>
            <a:ext cx="1395852" cy="344038"/>
          </a:xfrm>
        </p:spPr>
        <p:txBody>
          <a:bodyPr/>
          <a:lstStyle/>
          <a:p>
            <a:r>
              <a:rPr lang="nb-NO" dirty="0" err="1"/>
              <a:t>Rotary</a:t>
            </a:r>
            <a:r>
              <a:rPr lang="nb-NO" dirty="0"/>
              <a:t> 2019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Passord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BEE3F4E8-B3DA-48EF-A8A7-EA7BE9B37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952" y="201935"/>
            <a:ext cx="1046156" cy="1046156"/>
          </a:xfr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965E400-D09B-4275-BD0D-36F8CAA158FE}"/>
              </a:ext>
            </a:extLst>
          </p:cNvPr>
          <p:cNvSpPr/>
          <p:nvPr/>
        </p:nvSpPr>
        <p:spPr>
          <a:xfrm>
            <a:off x="336860" y="1774502"/>
            <a:ext cx="10582420" cy="3477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31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dirty="0">
                <a:solidFill>
                  <a:prstClr val="black"/>
                </a:solidFill>
                <a:latin typeface="Arial"/>
              </a:rPr>
              <a:t>Lag din egen </a:t>
            </a:r>
            <a:r>
              <a:rPr lang="nb-NO" b="1" dirty="0">
                <a:solidFill>
                  <a:prstClr val="black"/>
                </a:solidFill>
                <a:latin typeface="Arial"/>
              </a:rPr>
              <a:t>setning som kjerne</a:t>
            </a:r>
            <a:r>
              <a:rPr lang="nb-NO" dirty="0">
                <a:solidFill>
                  <a:prstClr val="black"/>
                </a:solidFill>
                <a:latin typeface="Arial"/>
              </a:rPr>
              <a:t>, basert på en interesse eller noe du lett husker.</a:t>
            </a:r>
          </a:p>
          <a:p>
            <a:pPr defTabSz="108831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dirty="0">
                <a:solidFill>
                  <a:prstClr val="black"/>
                </a:solidFill>
                <a:latin typeface="Arial"/>
              </a:rPr>
              <a:t>Korte passord er mye enklere å hacke enn lange</a:t>
            </a:r>
            <a:br>
              <a:rPr lang="nb-NO" dirty="0">
                <a:solidFill>
                  <a:prstClr val="black"/>
                </a:solidFill>
                <a:latin typeface="Arial"/>
              </a:rPr>
            </a:br>
            <a:r>
              <a:rPr lang="nb-NO" dirty="0">
                <a:solidFill>
                  <a:prstClr val="black"/>
                </a:solidFill>
                <a:latin typeface="Arial"/>
              </a:rPr>
              <a:t> </a:t>
            </a:r>
          </a:p>
          <a:p>
            <a:pPr defTabSz="108831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b="1" dirty="0">
                <a:solidFill>
                  <a:prstClr val="black"/>
                </a:solidFill>
                <a:latin typeface="Arial"/>
              </a:rPr>
              <a:t>Tilpass </a:t>
            </a:r>
            <a:r>
              <a:rPr lang="nb-NO" dirty="0">
                <a:solidFill>
                  <a:prstClr val="black"/>
                </a:solidFill>
                <a:latin typeface="Arial"/>
              </a:rPr>
              <a:t>setningen etter eventuelle tekniske begrensninger </a:t>
            </a:r>
          </a:p>
          <a:p>
            <a:pPr defTabSz="108831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dirty="0">
                <a:solidFill>
                  <a:prstClr val="black"/>
                </a:solidFill>
                <a:latin typeface="Arial"/>
              </a:rPr>
              <a:t>(ikke alle tjenester godtar alle typer tegn) og for eksempel </a:t>
            </a:r>
            <a:r>
              <a:rPr lang="nb-NO" b="1" dirty="0">
                <a:solidFill>
                  <a:prstClr val="black"/>
                </a:solidFill>
                <a:latin typeface="Arial"/>
              </a:rPr>
              <a:t>skreddersy </a:t>
            </a:r>
            <a:r>
              <a:rPr lang="nb-NO" dirty="0">
                <a:solidFill>
                  <a:prstClr val="black"/>
                </a:solidFill>
                <a:latin typeface="Arial"/>
              </a:rPr>
              <a:t>den slik at den beskriver type tjeneste (men ikke selve navnet)</a:t>
            </a:r>
            <a:endParaRPr lang="nb-NO" b="1" dirty="0">
              <a:solidFill>
                <a:prstClr val="black"/>
              </a:solidFill>
              <a:latin typeface="Arial"/>
            </a:endParaRPr>
          </a:p>
          <a:p>
            <a:pPr defTabSz="1088312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b="1" dirty="0">
              <a:solidFill>
                <a:prstClr val="black"/>
              </a:solidFill>
              <a:latin typeface="Arial"/>
            </a:endParaRPr>
          </a:p>
          <a:p>
            <a:pPr defTabSz="108831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b="1" dirty="0">
                <a:solidFill>
                  <a:prstClr val="black"/>
                </a:solidFill>
                <a:latin typeface="Arial"/>
              </a:rPr>
              <a:t>Memorer spesielt </a:t>
            </a:r>
            <a:r>
              <a:rPr lang="nb-NO" dirty="0">
                <a:solidFill>
                  <a:prstClr val="black"/>
                </a:solidFill>
                <a:latin typeface="Arial"/>
              </a:rPr>
              <a:t>passord som beskytter kontoer og tjenester med kritisk informasjon</a:t>
            </a:r>
          </a:p>
          <a:p>
            <a:pPr defTabSz="1088312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dirty="0">
              <a:solidFill>
                <a:prstClr val="black"/>
              </a:solidFill>
              <a:latin typeface="Arial"/>
            </a:endParaRPr>
          </a:p>
          <a:p>
            <a:pPr defTabSz="108831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b="1" dirty="0">
                <a:solidFill>
                  <a:prstClr val="black"/>
                </a:solidFill>
                <a:latin typeface="Arial"/>
              </a:rPr>
              <a:t>Ikke ha samme passord</a:t>
            </a:r>
            <a:r>
              <a:rPr lang="nb-NO" dirty="0">
                <a:solidFill>
                  <a:prstClr val="black"/>
                </a:solidFill>
                <a:latin typeface="Arial"/>
              </a:rPr>
              <a:t> på mail/PC som på for eksempel netthandel-sider, hotell-sider</a:t>
            </a:r>
          </a:p>
          <a:p>
            <a:pPr defTabSz="108831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dirty="0">
                <a:solidFill>
                  <a:prstClr val="black"/>
                </a:solidFill>
                <a:latin typeface="Arial"/>
              </a:rPr>
              <a:t>Blir det firmaet hacket, kan de også få tilgang til din mailadresse og passord</a:t>
            </a:r>
          </a:p>
          <a:p>
            <a:pPr defTabSz="1088312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2199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7A1D70B-1E0B-4FB0-BC2F-C18A775AC227}"/>
              </a:ext>
            </a:extLst>
          </p:cNvPr>
          <p:cNvSpPr/>
          <p:nvPr/>
        </p:nvSpPr>
        <p:spPr>
          <a:xfrm>
            <a:off x="10919280" y="113222"/>
            <a:ext cx="1223817" cy="122381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312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2199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Plassholder for innhold 5">
            <a:extLst>
              <a:ext uri="{FF2B5EF4-FFF2-40B4-BE49-F238E27FC236}">
                <a16:creationId xmlns:a16="http://schemas.microsoft.com/office/drawing/2014/main" id="{6B919FD7-C813-42AF-AAC0-80801D265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952" y="197662"/>
            <a:ext cx="1046156" cy="1046156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625FAC5-47BE-4BD1-807F-FBF48373B95B}"/>
              </a:ext>
            </a:extLst>
          </p:cNvPr>
          <p:cNvSpPr txBox="1"/>
          <p:nvPr/>
        </p:nvSpPr>
        <p:spPr>
          <a:xfrm>
            <a:off x="264870" y="5247976"/>
            <a:ext cx="10726399" cy="215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31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b="1" dirty="0">
                <a:solidFill>
                  <a:prstClr val="black"/>
                </a:solidFill>
                <a:latin typeface="Arial"/>
              </a:rPr>
              <a:t>Eks på passord:</a:t>
            </a:r>
          </a:p>
          <a:p>
            <a:pPr defTabSz="108831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dirty="0" err="1">
                <a:solidFill>
                  <a:prstClr val="black"/>
                </a:solidFill>
                <a:latin typeface="Arial"/>
              </a:rPr>
              <a:t>Jeglikerikkemyggomsommeren</a:t>
            </a:r>
            <a:r>
              <a:rPr lang="nb-NO" dirty="0">
                <a:solidFill>
                  <a:prstClr val="black"/>
                </a:solidFill>
                <a:latin typeface="Arial"/>
              </a:rPr>
              <a:t>! </a:t>
            </a:r>
          </a:p>
          <a:p>
            <a:pPr defTabSz="108831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dirty="0">
                <a:solidFill>
                  <a:prstClr val="black"/>
                </a:solidFill>
                <a:latin typeface="Arial"/>
              </a:rPr>
              <a:t>Hvaskaljegstemmerpåistortingsvalget2021?</a:t>
            </a:r>
          </a:p>
          <a:p>
            <a:pPr defTabSz="108831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dirty="0" err="1">
                <a:solidFill>
                  <a:prstClr val="black"/>
                </a:solidFill>
                <a:latin typeface="Arial"/>
              </a:rPr>
              <a:t>Kantarellererdetbestejegvet</a:t>
            </a:r>
            <a:r>
              <a:rPr lang="nb-NO" dirty="0">
                <a:solidFill>
                  <a:prstClr val="black"/>
                </a:solidFill>
                <a:latin typeface="Arial"/>
              </a:rPr>
              <a:t>:)</a:t>
            </a:r>
          </a:p>
          <a:p>
            <a:pPr defTabSz="108831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dirty="0">
                <a:solidFill>
                  <a:prstClr val="black"/>
                </a:solidFill>
                <a:latin typeface="Arial"/>
              </a:rPr>
              <a:t>Jegfikkparkeringsboti2015:(</a:t>
            </a:r>
          </a:p>
          <a:p>
            <a:pPr defTabSz="1088312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2199" dirty="0">
              <a:solidFill>
                <a:prstClr val="black"/>
              </a:solidFill>
              <a:latin typeface="Arial"/>
            </a:endParaRPr>
          </a:p>
          <a:p>
            <a:pPr defTabSz="1088312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2199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286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F-Gruppen">
      <a:dk1>
        <a:sysClr val="windowText" lastClr="000000"/>
      </a:dk1>
      <a:lt1>
        <a:sysClr val="window" lastClr="FFFFFF"/>
      </a:lt1>
      <a:dk2>
        <a:srgbClr val="444444"/>
      </a:dk2>
      <a:lt2>
        <a:srgbClr val="E9E9E9"/>
      </a:lt2>
      <a:accent1>
        <a:srgbClr val="FECB00"/>
      </a:accent1>
      <a:accent2>
        <a:srgbClr val="444444"/>
      </a:accent2>
      <a:accent3>
        <a:srgbClr val="830825"/>
      </a:accent3>
      <a:accent4>
        <a:srgbClr val="808080"/>
      </a:accent4>
      <a:accent5>
        <a:srgbClr val="C0C0C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NY_v3-2.potx" id="{8535330A-BD95-4DF1-BFFA-80924EBE1CAF}" vid="{CF445120-39DD-4320-9C10-93D6C312D574}"/>
    </a:ext>
  </a:extLst>
</a:theme>
</file>

<file path=ppt/theme/theme2.xml><?xml version="1.0" encoding="utf-8"?>
<a:theme xmlns:a="http://schemas.openxmlformats.org/drawingml/2006/main" name="1_Office-tema">
  <a:themeElements>
    <a:clrScheme name="AF-Gruppen">
      <a:dk1>
        <a:sysClr val="windowText" lastClr="000000"/>
      </a:dk1>
      <a:lt1>
        <a:sysClr val="window" lastClr="FFFFFF"/>
      </a:lt1>
      <a:dk2>
        <a:srgbClr val="444444"/>
      </a:dk2>
      <a:lt2>
        <a:srgbClr val="E9E9E9"/>
      </a:lt2>
      <a:accent1>
        <a:srgbClr val="FECB00"/>
      </a:accent1>
      <a:accent2>
        <a:srgbClr val="444444"/>
      </a:accent2>
      <a:accent3>
        <a:srgbClr val="830825"/>
      </a:accent3>
      <a:accent4>
        <a:srgbClr val="808080"/>
      </a:accent4>
      <a:accent5>
        <a:srgbClr val="C0C0C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NY_v3-2.potx" id="{8535330A-BD95-4DF1-BFFA-80924EBE1CAF}" vid="{CF445120-39DD-4320-9C10-93D6C312D574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F-Gruppen">
    <a:dk1>
      <a:sysClr val="windowText" lastClr="000000"/>
    </a:dk1>
    <a:lt1>
      <a:sysClr val="window" lastClr="FFFFFF"/>
    </a:lt1>
    <a:dk2>
      <a:srgbClr val="444444"/>
    </a:dk2>
    <a:lt2>
      <a:srgbClr val="E9E9E9"/>
    </a:lt2>
    <a:accent1>
      <a:srgbClr val="FECB00"/>
    </a:accent1>
    <a:accent2>
      <a:srgbClr val="444444"/>
    </a:accent2>
    <a:accent3>
      <a:srgbClr val="830825"/>
    </a:accent3>
    <a:accent4>
      <a:srgbClr val="808080"/>
    </a:accent4>
    <a:accent5>
      <a:srgbClr val="C0C0C0"/>
    </a:accent5>
    <a:accent6>
      <a:srgbClr val="000000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AF-Gruppen">
    <a:dk1>
      <a:sysClr val="windowText" lastClr="000000"/>
    </a:dk1>
    <a:lt1>
      <a:sysClr val="window" lastClr="FFFFFF"/>
    </a:lt1>
    <a:dk2>
      <a:srgbClr val="444444"/>
    </a:dk2>
    <a:lt2>
      <a:srgbClr val="E9E9E9"/>
    </a:lt2>
    <a:accent1>
      <a:srgbClr val="FECB00"/>
    </a:accent1>
    <a:accent2>
      <a:srgbClr val="444444"/>
    </a:accent2>
    <a:accent3>
      <a:srgbClr val="830825"/>
    </a:accent3>
    <a:accent4>
      <a:srgbClr val="808080"/>
    </a:accent4>
    <a:accent5>
      <a:srgbClr val="C0C0C0"/>
    </a:accent5>
    <a:accent6>
      <a:srgbClr val="000000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AF-Gruppen">
    <a:dk1>
      <a:sysClr val="windowText" lastClr="000000"/>
    </a:dk1>
    <a:lt1>
      <a:sysClr val="window" lastClr="FFFFFF"/>
    </a:lt1>
    <a:dk2>
      <a:srgbClr val="444444"/>
    </a:dk2>
    <a:lt2>
      <a:srgbClr val="E9E9E9"/>
    </a:lt2>
    <a:accent1>
      <a:srgbClr val="FECB00"/>
    </a:accent1>
    <a:accent2>
      <a:srgbClr val="444444"/>
    </a:accent2>
    <a:accent3>
      <a:srgbClr val="830825"/>
    </a:accent3>
    <a:accent4>
      <a:srgbClr val="808080"/>
    </a:accent4>
    <a:accent5>
      <a:srgbClr val="C0C0C0"/>
    </a:accent5>
    <a:accent6>
      <a:srgbClr val="000000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AF-Gruppen">
    <a:dk1>
      <a:sysClr val="windowText" lastClr="000000"/>
    </a:dk1>
    <a:lt1>
      <a:sysClr val="window" lastClr="FFFFFF"/>
    </a:lt1>
    <a:dk2>
      <a:srgbClr val="444444"/>
    </a:dk2>
    <a:lt2>
      <a:srgbClr val="E9E9E9"/>
    </a:lt2>
    <a:accent1>
      <a:srgbClr val="FECB00"/>
    </a:accent1>
    <a:accent2>
      <a:srgbClr val="444444"/>
    </a:accent2>
    <a:accent3>
      <a:srgbClr val="830825"/>
    </a:accent3>
    <a:accent4>
      <a:srgbClr val="808080"/>
    </a:accent4>
    <a:accent5>
      <a:srgbClr val="C0C0C0"/>
    </a:accent5>
    <a:accent6>
      <a:srgbClr val="000000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AF-Gruppen">
    <a:dk1>
      <a:sysClr val="windowText" lastClr="000000"/>
    </a:dk1>
    <a:lt1>
      <a:sysClr val="window" lastClr="FFFFFF"/>
    </a:lt1>
    <a:dk2>
      <a:srgbClr val="444444"/>
    </a:dk2>
    <a:lt2>
      <a:srgbClr val="E9E9E9"/>
    </a:lt2>
    <a:accent1>
      <a:srgbClr val="FECB00"/>
    </a:accent1>
    <a:accent2>
      <a:srgbClr val="444444"/>
    </a:accent2>
    <a:accent3>
      <a:srgbClr val="830825"/>
    </a:accent3>
    <a:accent4>
      <a:srgbClr val="808080"/>
    </a:accent4>
    <a:accent5>
      <a:srgbClr val="C0C0C0"/>
    </a:accent5>
    <a:accent6>
      <a:srgbClr val="000000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AF-Gruppen">
    <a:dk1>
      <a:sysClr val="windowText" lastClr="000000"/>
    </a:dk1>
    <a:lt1>
      <a:sysClr val="window" lastClr="FFFFFF"/>
    </a:lt1>
    <a:dk2>
      <a:srgbClr val="444444"/>
    </a:dk2>
    <a:lt2>
      <a:srgbClr val="E9E9E9"/>
    </a:lt2>
    <a:accent1>
      <a:srgbClr val="FECB00"/>
    </a:accent1>
    <a:accent2>
      <a:srgbClr val="444444"/>
    </a:accent2>
    <a:accent3>
      <a:srgbClr val="830825"/>
    </a:accent3>
    <a:accent4>
      <a:srgbClr val="808080"/>
    </a:accent4>
    <a:accent5>
      <a:srgbClr val="C0C0C0"/>
    </a:accent5>
    <a:accent6>
      <a:srgbClr val="000000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AF-Gruppen">
    <a:dk1>
      <a:sysClr val="windowText" lastClr="000000"/>
    </a:dk1>
    <a:lt1>
      <a:sysClr val="window" lastClr="FFFFFF"/>
    </a:lt1>
    <a:dk2>
      <a:srgbClr val="444444"/>
    </a:dk2>
    <a:lt2>
      <a:srgbClr val="E9E9E9"/>
    </a:lt2>
    <a:accent1>
      <a:srgbClr val="FECB00"/>
    </a:accent1>
    <a:accent2>
      <a:srgbClr val="444444"/>
    </a:accent2>
    <a:accent3>
      <a:srgbClr val="830825"/>
    </a:accent3>
    <a:accent4>
      <a:srgbClr val="808080"/>
    </a:accent4>
    <a:accent5>
      <a:srgbClr val="C0C0C0"/>
    </a:accent5>
    <a:accent6>
      <a:srgbClr val="000000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762FFAE912B344A11EC9D9F7972AA1" ma:contentTypeVersion="10" ma:contentTypeDescription="Opprett et nytt dokument." ma:contentTypeScope="" ma:versionID="59433d36720febdf768fa5f6d2bc54ec">
  <xsd:schema xmlns:xsd="http://www.w3.org/2001/XMLSchema" xmlns:xs="http://www.w3.org/2001/XMLSchema" xmlns:p="http://schemas.microsoft.com/office/2006/metadata/properties" xmlns:ns2="78500f3c-839b-46f8-bea9-1403c3ee77ff" xmlns:ns3="b04f2ae6-5e36-40ed-af95-542abbef5340" xmlns:ns4="b93eff8f-e92e-490c-a2ec-e5ce89d1b395" targetNamespace="http://schemas.microsoft.com/office/2006/metadata/properties" ma:root="true" ma:fieldsID="39cb26d00ff79c15b325becc20c6fd7f" ns2:_="" ns3:_="" ns4:_="">
    <xsd:import namespace="78500f3c-839b-46f8-bea9-1403c3ee77ff"/>
    <xsd:import namespace="b04f2ae6-5e36-40ed-af95-542abbef5340"/>
    <xsd:import namespace="b93eff8f-e92e-490c-a2ec-e5ce89d1b3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Avtale_x0020_aktiv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2:_dlc_DocId" minOccurs="0"/>
                <xsd:element ref="ns2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00f3c-839b-46f8-bea9-1403c3ee77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ash for deling av tips" ma:internalName="SharingHintHash" ma:readOnly="true">
      <xsd:simpleType>
        <xsd:restriction base="dms:Text"/>
      </xsd:simpleType>
    </xsd:element>
    <xsd:element name="SharedWithDetails" ma:index="1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_dlc_DocId" ma:index="23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24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4f2ae6-5e36-40ed-af95-542abbef5340" elementFormDefault="qualified">
    <xsd:import namespace="http://schemas.microsoft.com/office/2006/documentManagement/types"/>
    <xsd:import namespace="http://schemas.microsoft.com/office/infopath/2007/PartnerControls"/>
    <xsd:element name="LastSharedByUser" ma:index="11" nillable="true" ma:displayName="Sist delt etter bru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Sist delt etter klokkeslett" ma:description="" ma:internalName="LastSharedByTime" ma:readOnly="true">
      <xsd:simpleType>
        <xsd:restriction base="dms:DateTime"/>
      </xsd:simple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eff8f-e92e-490c-a2ec-e5ce89d1b3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Avtale_x0020_aktiv" ma:index="16" nillable="true" ma:displayName="Avtale aktiv" ma:default="1" ma:internalName="Avtale_x0020_aktiv">
      <xsd:simpleType>
        <xsd:restriction base="dms:Boolean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 ma:index="15" ma:displayName="Nøkkelord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vtale_x0020_aktiv xmlns="b93eff8f-e92e-490c-a2ec-e5ce89d1b395">true</Avtale_x0020_aktiv>
    <SharedWithUsers xmlns="78500f3c-839b-46f8-bea9-1403c3ee77ff">
      <UserInfo>
        <DisplayName>Roar Johnsen</DisplayName>
        <AccountId>51</AccountId>
        <AccountType/>
      </UserInfo>
      <UserInfo>
        <DisplayName>Thomas Pedersen</DisplayName>
        <AccountId>21</AccountId>
        <AccountType/>
      </UserInfo>
      <UserInfo>
        <DisplayName>Marianne Been</DisplayName>
        <AccountId>71</AccountId>
        <AccountType/>
      </UserInfo>
      <UserInfo>
        <DisplayName>Trond Mathiesen</DisplayName>
        <AccountId>61</AccountId>
        <AccountType/>
      </UserInfo>
    </SharedWithUsers>
    <_dlc_DocId xmlns="78500f3c-839b-46f8-bea9-1403c3ee77ff">AFPR-542908508-15839</_dlc_DocId>
    <_dlc_DocIdUrl xmlns="78500f3c-839b-46f8-bea9-1403c3ee77ff">
      <Url>https://afgruppen.sharepoint.com/sites/pro/konsern/1006/_layouts/15/DocIdRedir.aspx?ID=AFPR-542908508-15839</Url>
      <Description>AFPR-542908508-15839</Description>
    </_dlc_DocIdUrl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F7D8677-6402-43E8-90F3-97DB1C42DA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00f3c-839b-46f8-bea9-1403c3ee77ff"/>
    <ds:schemaRef ds:uri="b04f2ae6-5e36-40ed-af95-542abbef5340"/>
    <ds:schemaRef ds:uri="b93eff8f-e92e-490c-a2ec-e5ce89d1b3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E9935A-C60B-4C1A-8E4E-D8DB711CEF1A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77F46BCF-0D2D-4E13-BB06-A6869124A64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A7B19DB-9C09-426D-8A04-2C15F59D2D01}">
  <ds:schemaRefs>
    <ds:schemaRef ds:uri="b04f2ae6-5e36-40ed-af95-542abbef5340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93eff8f-e92e-490c-a2ec-e5ce89d1b395"/>
    <ds:schemaRef ds:uri="http://schemas.microsoft.com/office/2006/documentManagement/types"/>
    <ds:schemaRef ds:uri="http://schemas.microsoft.com/office/infopath/2007/PartnerControls"/>
    <ds:schemaRef ds:uri="78500f3c-839b-46f8-bea9-1403c3ee77ff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09CD41AA-01BC-4E6B-91FF-92C3DD8DEDB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198</Words>
  <Application>Microsoft Office PowerPoint</Application>
  <PresentationFormat>Widescreen</PresentationFormat>
  <Paragraphs>38</Paragraphs>
  <Slides>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</vt:i4>
      </vt:variant>
    </vt:vector>
  </HeadingPairs>
  <TitlesOfParts>
    <vt:vector size="8" baseType="lpstr">
      <vt:lpstr>Arial</vt:lpstr>
      <vt:lpstr>Calibri</vt:lpstr>
      <vt:lpstr>Wingdings</vt:lpstr>
      <vt:lpstr>Office-tema</vt:lpstr>
      <vt:lpstr>1_Office-tema</vt:lpstr>
      <vt:lpstr>PowerPoint-presentasjon</vt:lpstr>
      <vt:lpstr>Sikkerhet</vt:lpstr>
      <vt:lpstr>Passord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Tjenestekatalogen</dc:title>
  <dc:creator>Trond Mathiesen</dc:creator>
  <cp:lastModifiedBy>Marianne Been</cp:lastModifiedBy>
  <cp:revision>37</cp:revision>
  <dcterms:created xsi:type="dcterms:W3CDTF">2015-08-03T14:00:09Z</dcterms:created>
  <dcterms:modified xsi:type="dcterms:W3CDTF">2019-09-10T08:25:15Z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0x010100F1762FFAE912B344A11EC9D9F7972AA1</vt:lpwstr>
  </property>
  <property fmtid="{D5CDD505-2E9C-101B-9397-08002B2CF9AE}" pid="3" name="SharedWithUsers">
    <vt:lpwstr>51;#Roar Johnsen;#21;#Thomas Pedersen;#71;#Marianne Been;#61;#Trond Mathiesen</vt:lpwstr>
  </property>
  <property fmtid="{D5CDD505-2E9C-101B-9397-08002B2CF9AE}" pid="4" name="display_urn:schemas-microsoft-com:office:office#SharedWithUsers">
    <vt:lpwstr>Roar Johnsen;Thomas Pedersen;Marianne Been;Trond Mathiesen</vt:lpwstr>
  </property>
  <property fmtid="{D5CDD505-2E9C-101B-9397-08002B2CF9AE}" pid="5" name="_dlc_DocIdItemGuid">
    <vt:lpwstr>12a898e3-7cbc-4436-abaa-31db0c62a209</vt:lpwstr>
  </property>
</Properties>
</file>