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9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82" y="35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C0AEAA1-98DB-423E-923C-85FFF5A656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433B0378-BE1B-4DF3-9845-878BFF5377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F3F6368-F72C-4369-A61E-6CD19F55A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783E3-AD58-4354-8ADE-0A994AF0B894}" type="datetimeFigureOut">
              <a:rPr lang="nb-NO" smtClean="0"/>
              <a:t>05.06.2018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5A4459B-F39A-4946-A063-A2B968B09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C4C6527-3B38-4B17-B1B2-72BB74EE5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4040B-FB98-4D16-8AAE-E009AE46209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76813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FDD4FF4-E9E1-40DD-91D3-05083375F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B18BD203-674D-4485-8AAC-21E2B165DC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5EC40FF-A9B9-44ED-95FD-0E54131C7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783E3-AD58-4354-8ADE-0A994AF0B894}" type="datetimeFigureOut">
              <a:rPr lang="nb-NO" smtClean="0"/>
              <a:t>05.06.2018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919199C-A0D1-43F2-A913-5A4004AE4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C7CB736-C252-4489-BDCD-9228F875B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4040B-FB98-4D16-8AAE-E009AE46209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89001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CE63D4AA-0FD3-4E36-91C3-97D4073A9E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972C2FAD-B000-4EF4-8310-9953B4A8AE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0370C1A-E817-40B9-93D4-4D4F2759D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783E3-AD58-4354-8ADE-0A994AF0B894}" type="datetimeFigureOut">
              <a:rPr lang="nb-NO" smtClean="0"/>
              <a:t>05.06.2018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17305A8-A9CB-4BD4-A1AD-3FDAE6C1F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55AB7EE-CC6D-4CE6-A70B-18F2D6DCF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4040B-FB98-4D16-8AAE-E009AE46209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00633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1DEF3AD-F46D-45E6-8F55-C8F1B8F46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3D20D0E-380D-4714-AAFB-FB9443E20D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0F9D8B6-A018-402C-BE4E-A44C37ED3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783E3-AD58-4354-8ADE-0A994AF0B894}" type="datetimeFigureOut">
              <a:rPr lang="nb-NO" smtClean="0"/>
              <a:t>05.06.2018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5383E8B-50B4-43A0-82B5-FB0A71732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2F899F2-05BA-476F-B04D-E217E5743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4040B-FB98-4D16-8AAE-E009AE46209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86608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7A914BC-C74C-4FED-A448-2FE1C1A3A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41967BE-86AA-45FB-9D80-E0761DC1A2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5657BE3-306A-4DCC-901D-1C309637F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783E3-AD58-4354-8ADE-0A994AF0B894}" type="datetimeFigureOut">
              <a:rPr lang="nb-NO" smtClean="0"/>
              <a:t>05.06.2018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C6507D8-AFEC-4AEF-8D97-8C2A5A6B2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6AC9084-9050-4A26-A850-D3C87AD9D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4040B-FB98-4D16-8AAE-E009AE46209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74389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0811F72-724C-402F-BE15-18143BEB4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9CE7393-93D5-4465-9729-E0FC88E2BC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6B2B5E22-606D-4D73-A9F2-A9AB358E4B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7B4A3A1-F5D6-42F3-B392-68FE1B6FF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783E3-AD58-4354-8ADE-0A994AF0B894}" type="datetimeFigureOut">
              <a:rPr lang="nb-NO" smtClean="0"/>
              <a:t>05.06.2018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E1969015-764A-438C-9E95-467E62146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CDBB5EA2-C610-455E-BA51-7217F7729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4040B-FB98-4D16-8AAE-E009AE46209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91386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5FB04DF-C331-43EF-A066-8E99E416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2A21BE2-AF66-455D-B5F0-23559DE96E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6BCF405B-3A85-4FB1-8014-C72476E4BE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13C18BD5-3D69-457A-801E-1F81AA5DC2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53080822-BBDD-41EE-9417-2FF94B6410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CE7B4B0D-30C8-4887-BF68-AD66F0C3B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783E3-AD58-4354-8ADE-0A994AF0B894}" type="datetimeFigureOut">
              <a:rPr lang="nb-NO" smtClean="0"/>
              <a:t>05.06.2018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D83F85E9-14B0-4AC1-8CC9-F80171BD6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22AAD518-D291-4042-9451-3BE98D30B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4040B-FB98-4D16-8AAE-E009AE46209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79862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666B025-BC11-432D-BD36-679AD2B0F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2AB055E0-0977-4741-A8AD-0ADFB62E9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783E3-AD58-4354-8ADE-0A994AF0B894}" type="datetimeFigureOut">
              <a:rPr lang="nb-NO" smtClean="0"/>
              <a:t>05.06.2018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67572CB-51BE-4C9B-BC65-8E962835D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3AD726E9-5CE2-4550-A18E-E911C0D00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4040B-FB98-4D16-8AAE-E009AE46209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13571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C5370A80-DF83-41AE-8DFF-83329D1F2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783E3-AD58-4354-8ADE-0A994AF0B894}" type="datetimeFigureOut">
              <a:rPr lang="nb-NO" smtClean="0"/>
              <a:t>05.06.2018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8EC98495-E20A-4E9F-9197-ECA34B295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32CD93B4-C210-4039-98E3-67E55499B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4040B-FB98-4D16-8AAE-E009AE46209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55447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CFD512A-5A3F-4228-9622-7BC1DA583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9351AAD-BB9E-4CFE-8F75-15C8895EE7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7A2084BB-13F2-45E8-A485-02CEFE089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6C831FB9-B00C-47BB-98CC-2A7914857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783E3-AD58-4354-8ADE-0A994AF0B894}" type="datetimeFigureOut">
              <a:rPr lang="nb-NO" smtClean="0"/>
              <a:t>05.06.2018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2181068C-4C5E-44EC-8F63-807A106DA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409157B4-9F2B-4043-9BC9-91EB135E0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4040B-FB98-4D16-8AAE-E009AE46209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52926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79D21A3-7AF8-4BE6-AE40-1A9336F57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36C1FA92-D2A0-427C-9FA5-9381F8215C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F4025977-9955-4C9D-943E-A0F816C70E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68B64940-2DC8-4F92-BE47-A7B607883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783E3-AD58-4354-8ADE-0A994AF0B894}" type="datetimeFigureOut">
              <a:rPr lang="nb-NO" smtClean="0"/>
              <a:t>05.06.2018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61EBBB9C-8C8B-4409-85DE-32B631FEF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2FFB98EA-34BC-4F44-AF87-F4F8DD5ED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4040B-FB98-4D16-8AAE-E009AE46209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18971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B51938F0-9093-434A-B1CD-625798F9D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30DA7E3C-8A32-44EE-9C10-A8306DF963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B4AF66C-E25C-4965-9B35-5FE69EA774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8783E3-AD58-4354-8ADE-0A994AF0B894}" type="datetimeFigureOut">
              <a:rPr lang="nb-NO" smtClean="0"/>
              <a:t>05.06.2018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4FDDE39-F4A8-4B1A-9173-8B61A4CE65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7AB6E49-E040-4964-BA22-AFA8EBB390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4040B-FB98-4D16-8AAE-E009AE46209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30876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OV"/><Relationship Id="rId7" Type="http://schemas.openxmlformats.org/officeDocument/2006/relationships/image" Target="../media/image2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2.MO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peravideo4">
            <a:hlinkClick r:id="" action="ppaction://media"/>
            <a:extLst>
              <a:ext uri="{FF2B5EF4-FFF2-40B4-BE49-F238E27FC236}">
                <a16:creationId xmlns:a16="http://schemas.microsoft.com/office/drawing/2014/main" id="{3638214C-A90B-4423-9BB3-C759791484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32338" y="545302"/>
            <a:ext cx="3249528" cy="5767396"/>
          </a:xfrm>
          <a:prstGeom prst="rect">
            <a:avLst/>
          </a:prstGeom>
        </p:spPr>
      </p:pic>
      <p:pic>
        <p:nvPicPr>
          <p:cNvPr id="5" name="operavideo3">
            <a:hlinkClick r:id="" action="ppaction://media"/>
            <a:extLst>
              <a:ext uri="{FF2B5EF4-FFF2-40B4-BE49-F238E27FC236}">
                <a16:creationId xmlns:a16="http://schemas.microsoft.com/office/drawing/2014/main" id="{8FAC3F8D-D760-42E2-81D6-02A146C0E24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03664" y="495917"/>
            <a:ext cx="3249528" cy="5767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175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7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72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Widescreen</PresentationFormat>
  <Paragraphs>0</Paragraphs>
  <Slides>1</Slides>
  <Notes>0</Notes>
  <HiddenSlides>0</HiddenSlides>
  <MMClips>2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Office-tema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Marianne Been</dc:creator>
  <cp:lastModifiedBy>Marianne Been</cp:lastModifiedBy>
  <cp:revision>1</cp:revision>
  <dcterms:created xsi:type="dcterms:W3CDTF">2018-06-05T17:21:02Z</dcterms:created>
  <dcterms:modified xsi:type="dcterms:W3CDTF">2018-06-05T17:23:58Z</dcterms:modified>
</cp:coreProperties>
</file>